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83" autoAdjust="0"/>
    <p:restoredTop sz="92718" autoAdjust="0"/>
  </p:normalViewPr>
  <p:slideViewPr>
    <p:cSldViewPr snapToGrid="0">
      <p:cViewPr varScale="1">
        <p:scale>
          <a:sx n="89" d="100"/>
          <a:sy n="89" d="100"/>
        </p:scale>
        <p:origin x="9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SEMAINES --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----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0269138" y="6257070"/>
            <a:ext cx="1675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Prénom NOM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500" y="116800"/>
            <a:ext cx="11492460" cy="715728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 la semaine -- de ----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604810"/>
              </p:ext>
            </p:extLst>
          </p:nvPr>
        </p:nvGraphicFramePr>
        <p:xfrm>
          <a:off x="266886" y="1096837"/>
          <a:ext cx="11674098" cy="39737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08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1664">
                  <a:extLst>
                    <a:ext uri="{9D8B030D-6E8A-4147-A177-3AD203B41FA5}">
                      <a16:colId xmlns:a16="http://schemas.microsoft.com/office/drawing/2014/main" val="2939386530"/>
                    </a:ext>
                  </a:extLst>
                </a:gridCol>
                <a:gridCol w="2466473">
                  <a:extLst>
                    <a:ext uri="{9D8B030D-6E8A-4147-A177-3AD203B41FA5}">
                      <a16:colId xmlns:a16="http://schemas.microsoft.com/office/drawing/2014/main" val="605151117"/>
                    </a:ext>
                  </a:extLst>
                </a:gridCol>
                <a:gridCol w="1320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9710">
                  <a:extLst>
                    <a:ext uri="{9D8B030D-6E8A-4147-A177-3AD203B41FA5}">
                      <a16:colId xmlns:a16="http://schemas.microsoft.com/office/drawing/2014/main" val="2676005976"/>
                    </a:ext>
                  </a:extLst>
                </a:gridCol>
                <a:gridCol w="1966805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416503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Lien </a:t>
                      </a:r>
                      <a:r>
                        <a:rPr lang="fr-FR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Kanboard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Temps estimé </a:t>
                      </a:r>
                    </a:p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(heures)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Temps </a:t>
                      </a:r>
                    </a:p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Passé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(heures) 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320"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000" b="1" dirty="0">
                        <a:solidFill>
                          <a:srgbClr val="2DA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000" b="1" dirty="0">
                        <a:solidFill>
                          <a:srgbClr val="2DA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606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rgbClr val="F07817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200" baseline="0" dirty="0">
                          <a:solidFill>
                            <a:srgbClr val="F07817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48660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3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2DA333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2DA333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001712"/>
                  </a:ext>
                </a:extLst>
              </a:tr>
              <a:tr h="295024">
                <a:tc rowSpan="3"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rgbClr val="F07817"/>
                          </a:solidFill>
                          <a:latin typeface="Century Gothic" panose="020B0502020202020204" pitchFamily="34" charset="0"/>
                        </a:rPr>
                        <a:t>Arrêt ou annulé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03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Fini</a:t>
                      </a:r>
                      <a:endParaRPr lang="fr-FR" sz="1200" b="1" dirty="0">
                        <a:solidFill>
                          <a:srgbClr val="F07817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44338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406436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4811D726-D6FC-49F1-8712-3D12F03677C3}"/>
              </a:ext>
            </a:extLst>
          </p:cNvPr>
          <p:cNvSpPr txBox="1"/>
          <p:nvPr/>
        </p:nvSpPr>
        <p:spPr>
          <a:xfrm>
            <a:off x="593797" y="3942825"/>
            <a:ext cx="11004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PS :    </a:t>
            </a:r>
            <a:r>
              <a:rPr lang="fr-FR" dirty="0"/>
              <a:t>LE RAPPORT DOIT ETRE ENVOYER AU PLUS TARD VENDREDI A 15 h00 </a:t>
            </a:r>
          </a:p>
          <a:p>
            <a:r>
              <a:rPr lang="fr-FR" dirty="0"/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9234</TotalTime>
  <Words>59</Words>
  <Application>Microsoft Macintosh PowerPoint</Application>
  <PresentationFormat>Grand écran</PresentationFormat>
  <Paragraphs>19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SEMAINES -- DE L’ANNEE ----</vt:lpstr>
      <vt:lpstr>Tâches effectuée la semaine -- de ----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Microsoft Office User</cp:lastModifiedBy>
  <cp:revision>199</cp:revision>
  <dcterms:created xsi:type="dcterms:W3CDTF">2023-01-20T11:01:55Z</dcterms:created>
  <dcterms:modified xsi:type="dcterms:W3CDTF">2025-01-14T17:51:36Z</dcterms:modified>
</cp:coreProperties>
</file>