
<file path=[Content_Types].xml><?xml version="1.0" encoding="utf-8"?>
<Types xmlns="http://schemas.openxmlformats.org/package/2006/content-types">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slideLayouts/slideLayout12.xml" ContentType="application/vnd.openxmlformats-officedocument.presentationml.slideLayout+xml"/>
  <Override PartName="/ppt/theme/theme12.xml" ContentType="application/vnd.openxmlformats-officedocument.theme+xml"/>
  <Override PartName="/ppt/slideLayouts/slideLayout13.xml" ContentType="application/vnd.openxmlformats-officedocument.presentationml.slideLayout+xml"/>
  <Override PartName="/ppt/theme/theme13.xml" ContentType="application/vnd.openxmlformats-officedocument.theme+xml"/>
  <Override PartName="/ppt/slideLayouts/slideLayout14.xml" ContentType="application/vnd.openxmlformats-officedocument.presentationml.slideLayout+xml"/>
  <Override PartName="/ppt/theme/theme14.xml" ContentType="application/vnd.openxmlformats-officedocument.theme+xml"/>
  <Override PartName="/ppt/slideLayouts/slideLayout15.xml" ContentType="application/vnd.openxmlformats-officedocument.presentationml.slideLayout+xml"/>
  <Override PartName="/ppt/theme/theme15.xml" ContentType="application/vnd.openxmlformats-officedocument.theme+xml"/>
  <Override PartName="/ppt/slideLayouts/slideLayout16.xml" ContentType="application/vnd.openxmlformats-officedocument.presentationml.slideLayout+xml"/>
  <Override PartName="/ppt/theme/theme16.xml" ContentType="application/vnd.openxmlformats-officedocument.theme+xml"/>
  <Override PartName="/ppt/slideLayouts/slideLayout17.xml" ContentType="application/vnd.openxmlformats-officedocument.presentationml.slideLayout+xml"/>
  <Override PartName="/ppt/theme/theme17.xml" ContentType="application/vnd.openxmlformats-officedocument.theme+xml"/>
  <Override PartName="/ppt/slideLayouts/slideLayout18.xml" ContentType="application/vnd.openxmlformats-officedocument.presentationml.slideLayout+xml"/>
  <Override PartName="/ppt/theme/theme18.xml" ContentType="application/vnd.openxmlformats-officedocument.theme+xml"/>
  <Override PartName="/ppt/slideLayouts/slideLayout19.xml" ContentType="application/vnd.openxmlformats-officedocument.presentationml.slideLayout+xml"/>
  <Override PartName="/ppt/theme/theme19.xml" ContentType="application/vnd.openxmlformats-officedocument.theme+xml"/>
  <Override PartName="/ppt/slideLayouts/slideLayout20.xml" ContentType="application/vnd.openxmlformats-officedocument.presentationml.slideLayout+xml"/>
  <Override PartName="/ppt/theme/theme20.xml" ContentType="application/vnd.openxmlformats-officedocument.theme+xml"/>
  <Override PartName="/ppt/slideLayouts/slideLayout21.xml" ContentType="application/vnd.openxmlformats-officedocument.presentationml.slideLayout+xml"/>
  <Override PartName="/ppt/theme/theme21.xml" ContentType="application/vnd.openxmlformats-officedocument.theme+xml"/>
  <Override PartName="/ppt/slideLayouts/slideLayout22.xml" ContentType="application/vnd.openxmlformats-officedocument.presentationml.slideLayout+xml"/>
  <Override PartName="/ppt/theme/theme2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 id="2147483668" r:id="rId11"/>
    <p:sldMasterId id="2147483670" r:id="rId12"/>
    <p:sldMasterId id="2147483672" r:id="rId13"/>
    <p:sldMasterId id="2147483674" r:id="rId14"/>
    <p:sldMasterId id="2147483676" r:id="rId15"/>
    <p:sldMasterId id="2147483678" r:id="rId16"/>
    <p:sldMasterId id="2147483680" r:id="rId17"/>
    <p:sldMasterId id="2147483682" r:id="rId18"/>
    <p:sldMasterId id="2147483684" r:id="rId19"/>
    <p:sldMasterId id="2147483686" r:id="rId20"/>
    <p:sldMasterId id="2147483688" r:id="rId21"/>
    <p:sldMasterId id="2147483690" r:id="rId22"/>
  </p:sldMasterIdLst>
  <p:sldIdLst>
    <p:sldId id="256" r:id="rId23"/>
    <p:sldId id="257" r:id="rId24"/>
    <p:sldId id="258" r:id="rId25"/>
    <p:sldId id="259" r:id="rId26"/>
    <p:sldId id="260" r:id="rId27"/>
    <p:sldId id="261" r:id="rId28"/>
    <p:sldId id="262" r:id="rId29"/>
  </p:sldIdLst>
  <p:sldSz cx="12192000" cy="6858000"/>
  <p:notesSz cx="7559675" cy="10691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4.xml"/><Relationship Id="rId3" Type="http://schemas.openxmlformats.org/officeDocument/2006/relationships/slideMaster" Target="slideMasters/slideMaster3.xml"/><Relationship Id="rId21" Type="http://schemas.openxmlformats.org/officeDocument/2006/relationships/slideMaster" Target="slideMasters/slideMaster2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 Target="slides/slide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2.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1.xml"/><Relationship Id="rId28" Type="http://schemas.openxmlformats.org/officeDocument/2006/relationships/slide" Target="slides/slide6.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5.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iapositive de titr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t>Footer</a:t>
            </a:r>
          </a:p>
        </p:txBody>
      </p:sp>
      <p:sp>
        <p:nvSpPr>
          <p:cNvPr id="3" name="PlaceHolder 2"/>
          <p:cNvSpPr>
            <a:spLocks noGrp="1"/>
          </p:cNvSpPr>
          <p:nvPr>
            <p:ph type="sldNum" idx="3"/>
          </p:nvPr>
        </p:nvSpPr>
        <p:spPr/>
        <p:txBody>
          <a:bodyPr/>
          <a:lstStyle/>
          <a:p>
            <a:fld id="{994B0CF7-C2D4-4748-9746-CE164AC23443}" type="slidenum">
              <a:t>‹N°›</a:t>
            </a:fld>
            <a:endParaRPr/>
          </a:p>
        </p:txBody>
      </p:sp>
      <p:sp>
        <p:nvSpPr>
          <p:cNvPr id="4" name="PlaceHolder 3"/>
          <p:cNvSpPr>
            <a:spLocks noGrp="1"/>
          </p:cNvSpPr>
          <p:nvPr>
            <p:ph type="dt" idx="1"/>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9F206DF4-5607-4D77-B618-9BA09299CD2E}" type="slidenum">
              <a:t>‹N°›</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itre et contenu">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itre de section">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Deux contenus">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mparaison">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itre seul">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Contenu avec légend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lstStyle/>
          <a:p>
            <a:r>
              <a:t>Footer</a:t>
            </a:r>
          </a:p>
        </p:txBody>
      </p:sp>
      <p:sp>
        <p:nvSpPr>
          <p:cNvPr id="3" name="PlaceHolder 2"/>
          <p:cNvSpPr>
            <a:spLocks noGrp="1"/>
          </p:cNvSpPr>
          <p:nvPr>
            <p:ph type="sldNum" idx="9"/>
          </p:nvPr>
        </p:nvSpPr>
        <p:spPr/>
        <p:txBody>
          <a:bodyPr/>
          <a:lstStyle/>
          <a:p>
            <a:fld id="{D4B1D5A0-B71B-4925-A733-9C445A7AD82B}" type="slidenum">
              <a:t>‹N°›</a:t>
            </a:fld>
            <a:endParaRPr/>
          </a:p>
        </p:txBody>
      </p:sp>
      <p:sp>
        <p:nvSpPr>
          <p:cNvPr id="4" name="PlaceHolder 3"/>
          <p:cNvSpPr>
            <a:spLocks noGrp="1"/>
          </p:cNvSpPr>
          <p:nvPr>
            <p:ph type="dt" idx="7"/>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Image avec légende">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lstStyle/>
          <a:p>
            <a:r>
              <a:t>Footer</a:t>
            </a:r>
          </a:p>
        </p:txBody>
      </p:sp>
      <p:sp>
        <p:nvSpPr>
          <p:cNvPr id="3" name="PlaceHolder 2"/>
          <p:cNvSpPr>
            <a:spLocks noGrp="1"/>
          </p:cNvSpPr>
          <p:nvPr>
            <p:ph type="sldNum" idx="12"/>
          </p:nvPr>
        </p:nvSpPr>
        <p:spPr/>
        <p:txBody>
          <a:bodyPr/>
          <a:lstStyle/>
          <a:p>
            <a:fld id="{5295E17C-B863-4C83-B8CD-A73838DE9F45}" type="slidenum">
              <a:t>‹N°›</a:t>
            </a:fld>
            <a:endParaRPr/>
          </a:p>
        </p:txBody>
      </p:sp>
      <p:sp>
        <p:nvSpPr>
          <p:cNvPr id="4" name="PlaceHolder 3"/>
          <p:cNvSpPr>
            <a:spLocks noGrp="1"/>
          </p:cNvSpPr>
          <p:nvPr>
            <p:ph type="dt" idx="10"/>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tandard">
    <p:spTree>
      <p:nvGrpSpPr>
        <p:cNvPr id="1" name=""/>
        <p:cNvGrpSpPr/>
        <p:nvPr/>
      </p:nvGrpSpPr>
      <p:grpSpPr>
        <a:xfrm>
          <a:off x="0" y="0"/>
          <a:ext cx="0" cy="0"/>
          <a:chOff x="0" y="0"/>
          <a:chExt cx="0" cy="0"/>
        </a:xfrm>
      </p:grpSpPr>
      <p:sp>
        <p:nvSpPr>
          <p:cNvPr id="77"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fr-FR" sz="1800" b="0" strike="noStrike" spc="-1">
              <a:solidFill>
                <a:schemeClr val="dk1"/>
              </a:solidFill>
              <a:latin typeface="Poppins"/>
            </a:endParaRPr>
          </a:p>
        </p:txBody>
      </p:sp>
      <p:sp>
        <p:nvSpPr>
          <p:cNvPr id="78"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
        <p:nvSpPr>
          <p:cNvPr id="4" name="PlaceHolder 3"/>
          <p:cNvSpPr>
            <a:spLocks noGrp="1"/>
          </p:cNvSpPr>
          <p:nvPr>
            <p:ph type="ftr" idx="14"/>
          </p:nvPr>
        </p:nvSpPr>
        <p:spPr/>
        <p:txBody>
          <a:bodyPr/>
          <a:lstStyle/>
          <a:p>
            <a:r>
              <a:t>Footer</a:t>
            </a:r>
          </a:p>
        </p:txBody>
      </p:sp>
      <p:sp>
        <p:nvSpPr>
          <p:cNvPr id="5" name="PlaceHolder 4"/>
          <p:cNvSpPr>
            <a:spLocks noGrp="1"/>
          </p:cNvSpPr>
          <p:nvPr>
            <p:ph type="sldNum" idx="15"/>
          </p:nvPr>
        </p:nvSpPr>
        <p:spPr/>
        <p:txBody>
          <a:bodyPr/>
          <a:lstStyle/>
          <a:p>
            <a:fld id="{DE7E9945-73B9-4B35-84C9-68673272AF53}" type="slidenum">
              <a:t>‹N°›</a:t>
            </a:fld>
            <a:endParaRPr/>
          </a:p>
        </p:txBody>
      </p:sp>
      <p:sp>
        <p:nvSpPr>
          <p:cNvPr id="6" name="PlaceHolder 5"/>
          <p:cNvSpPr>
            <a:spLocks noGrp="1"/>
          </p:cNvSpPr>
          <p:nvPr>
            <p:ph type="dt" idx="13"/>
          </p:nvPr>
        </p:nvSpPr>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Standard 1">
    <p:spTree>
      <p:nvGrpSpPr>
        <p:cNvPr id="1" name=""/>
        <p:cNvGrpSpPr/>
        <p:nvPr/>
      </p:nvGrpSpPr>
      <p:grpSpPr>
        <a:xfrm>
          <a:off x="0" y="0"/>
          <a:ext cx="0" cy="0"/>
          <a:chOff x="0" y="0"/>
          <a:chExt cx="0" cy="0"/>
        </a:xfrm>
      </p:grpSpPr>
      <p:sp>
        <p:nvSpPr>
          <p:cNvPr id="2" name="PlaceHolder 1"/>
          <p:cNvSpPr>
            <a:spLocks noGrp="1"/>
          </p:cNvSpPr>
          <p:nvPr>
            <p:ph type="ftr" idx="17"/>
          </p:nvPr>
        </p:nvSpPr>
        <p:spPr/>
        <p:txBody>
          <a:bodyPr/>
          <a:lstStyle/>
          <a:p>
            <a:r>
              <a:t>Footer</a:t>
            </a:r>
          </a:p>
        </p:txBody>
      </p:sp>
      <p:sp>
        <p:nvSpPr>
          <p:cNvPr id="3" name="PlaceHolder 2"/>
          <p:cNvSpPr>
            <a:spLocks noGrp="1"/>
          </p:cNvSpPr>
          <p:nvPr>
            <p:ph type="sldNum" idx="18"/>
          </p:nvPr>
        </p:nvSpPr>
        <p:spPr/>
        <p:txBody>
          <a:bodyPr/>
          <a:lstStyle/>
          <a:p>
            <a:fld id="{54767668-249C-402D-BA8B-6650966E902E}" type="slidenum">
              <a:t>‹N°›</a:t>
            </a:fld>
            <a:endParaRPr/>
          </a:p>
        </p:txBody>
      </p:sp>
      <p:sp>
        <p:nvSpPr>
          <p:cNvPr id="4" name="PlaceHolder 3"/>
          <p:cNvSpPr>
            <a:spLocks noGrp="1"/>
          </p:cNvSpPr>
          <p:nvPr>
            <p:ph type="dt" idx="16"/>
          </p:nvPr>
        </p:nvSpPr>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Standard 2">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lstStyle/>
          <a:p>
            <a:r>
              <a:t>Footer</a:t>
            </a:r>
          </a:p>
        </p:txBody>
      </p:sp>
      <p:sp>
        <p:nvSpPr>
          <p:cNvPr id="3" name="PlaceHolder 2"/>
          <p:cNvSpPr>
            <a:spLocks noGrp="1"/>
          </p:cNvSpPr>
          <p:nvPr>
            <p:ph type="sldNum" idx="21"/>
          </p:nvPr>
        </p:nvSpPr>
        <p:spPr/>
        <p:txBody>
          <a:bodyPr/>
          <a:lstStyle/>
          <a:p>
            <a:fld id="{3462B2EE-FD33-4B47-ABE0-F6061E8A04A4}" type="slidenum">
              <a:t>‹N°›</a:t>
            </a:fld>
            <a:endParaRPr/>
          </a:p>
        </p:txBody>
      </p:sp>
      <p:sp>
        <p:nvSpPr>
          <p:cNvPr id="4" name="PlaceHolder 3"/>
          <p:cNvSpPr>
            <a:spLocks noGrp="1"/>
          </p:cNvSpPr>
          <p:nvPr>
            <p:ph type="dt" idx="19"/>
          </p:nvPr>
        </p:nvSpPr>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Standard 3">
    <p:spTree>
      <p:nvGrpSpPr>
        <p:cNvPr id="1" name=""/>
        <p:cNvGrpSpPr/>
        <p:nvPr/>
      </p:nvGrpSpPr>
      <p:grpSpPr>
        <a:xfrm>
          <a:off x="0" y="0"/>
          <a:ext cx="0" cy="0"/>
          <a:chOff x="0" y="0"/>
          <a:chExt cx="0" cy="0"/>
        </a:xfrm>
      </p:grpSpPr>
      <p:sp>
        <p:nvSpPr>
          <p:cNvPr id="9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fr-FR" sz="1800" b="0" strike="noStrike" spc="-1">
              <a:solidFill>
                <a:schemeClr val="dk1"/>
              </a:solidFill>
              <a:latin typeface="Poppins"/>
            </a:endParaRPr>
          </a:p>
        </p:txBody>
      </p:sp>
      <p:sp>
        <p:nvSpPr>
          <p:cNvPr id="95" name="PlaceHolder 2"/>
          <p:cNvSpPr>
            <a:spLocks noGrp="1"/>
          </p:cNvSpPr>
          <p:nvPr>
            <p:ph/>
          </p:nvPr>
        </p:nvSpPr>
        <p:spPr>
          <a:xfrm>
            <a:off x="609480" y="1604520"/>
            <a:ext cx="1097244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chemeClr val="dk1"/>
              </a:solidFill>
              <a:latin typeface="Poppins"/>
            </a:endParaRPr>
          </a:p>
        </p:txBody>
      </p:sp>
      <p:sp>
        <p:nvSpPr>
          <p:cNvPr id="4" name="PlaceHolder 3"/>
          <p:cNvSpPr>
            <a:spLocks noGrp="1"/>
          </p:cNvSpPr>
          <p:nvPr>
            <p:ph type="ftr" idx="23"/>
          </p:nvPr>
        </p:nvSpPr>
        <p:spPr/>
        <p:txBody>
          <a:bodyPr/>
          <a:lstStyle/>
          <a:p>
            <a:r>
              <a:t>Footer</a:t>
            </a:r>
          </a:p>
        </p:txBody>
      </p:sp>
      <p:sp>
        <p:nvSpPr>
          <p:cNvPr id="5" name="PlaceHolder 4"/>
          <p:cNvSpPr>
            <a:spLocks noGrp="1"/>
          </p:cNvSpPr>
          <p:nvPr>
            <p:ph type="sldNum" idx="24"/>
          </p:nvPr>
        </p:nvSpPr>
        <p:spPr/>
        <p:txBody>
          <a:bodyPr/>
          <a:lstStyle/>
          <a:p>
            <a:fld id="{BE21D4D5-81EA-4FD5-8A5F-690485F682AD}" type="slidenum">
              <a:t>‹N°›</a:t>
            </a:fld>
            <a:endParaRPr/>
          </a:p>
        </p:txBody>
      </p:sp>
      <p:sp>
        <p:nvSpPr>
          <p:cNvPr id="6" name="PlaceHolder 5"/>
          <p:cNvSpPr>
            <a:spLocks noGrp="1"/>
          </p:cNvSpPr>
          <p:nvPr>
            <p:ph type="dt" idx="22"/>
          </p:nvPr>
        </p:nvSpPr>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Standard 4">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66DDB831-ED74-4D6F-B0D3-7E47315541BA}" type="slidenum">
              <a:t>‹N°›</a:t>
            </a:fld>
            <a:endParaRPr/>
          </a:p>
        </p:txBody>
      </p:sp>
      <p:sp>
        <p:nvSpPr>
          <p:cNvPr id="4" name="PlaceHolder 3"/>
          <p:cNvSpPr>
            <a:spLocks noGrp="1"/>
          </p:cNvSpPr>
          <p:nvPr>
            <p:ph type="dt" idx="25"/>
          </p:nvPr>
        </p:nvSpPr>
        <p:spPr/>
        <p:txBody>
          <a:body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Standard 5">
    <p:spTree>
      <p:nvGrpSpPr>
        <p:cNvPr id="1" name=""/>
        <p:cNvGrpSpPr/>
        <p:nvPr/>
      </p:nvGrpSpPr>
      <p:grpSpPr>
        <a:xfrm>
          <a:off x="0" y="0"/>
          <a:ext cx="0" cy="0"/>
          <a:chOff x="0" y="0"/>
          <a:chExt cx="0" cy="0"/>
        </a:xfrm>
      </p:grpSpPr>
      <p:sp>
        <p:nvSpPr>
          <p:cNvPr id="107"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fr-FR" sz="1800" b="0" strike="noStrike" spc="-1">
              <a:solidFill>
                <a:schemeClr val="dk1"/>
              </a:solidFill>
              <a:latin typeface="Poppins"/>
            </a:endParaRPr>
          </a:p>
        </p:txBody>
      </p:sp>
      <p:sp>
        <p:nvSpPr>
          <p:cNvPr id="108"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chemeClr val="dk1"/>
              </a:solidFill>
              <a:latin typeface="Poppins"/>
            </a:endParaRPr>
          </a:p>
        </p:txBody>
      </p:sp>
      <p:sp>
        <p:nvSpPr>
          <p:cNvPr id="109"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chemeClr val="dk1"/>
              </a:solidFill>
              <a:latin typeface="Poppins"/>
            </a:endParaRPr>
          </a:p>
        </p:txBody>
      </p:sp>
      <p:sp>
        <p:nvSpPr>
          <p:cNvPr id="5" name="PlaceHolder 4"/>
          <p:cNvSpPr>
            <a:spLocks noGrp="1"/>
          </p:cNvSpPr>
          <p:nvPr>
            <p:ph type="ftr" idx="29"/>
          </p:nvPr>
        </p:nvSpPr>
        <p:spPr/>
        <p:txBody>
          <a:bodyPr/>
          <a:lstStyle/>
          <a:p>
            <a:r>
              <a:t>Footer</a:t>
            </a:r>
          </a:p>
        </p:txBody>
      </p:sp>
      <p:sp>
        <p:nvSpPr>
          <p:cNvPr id="6" name="PlaceHolder 5"/>
          <p:cNvSpPr>
            <a:spLocks noGrp="1"/>
          </p:cNvSpPr>
          <p:nvPr>
            <p:ph type="sldNum" idx="30"/>
          </p:nvPr>
        </p:nvSpPr>
        <p:spPr/>
        <p:txBody>
          <a:bodyPr/>
          <a:lstStyle/>
          <a:p>
            <a:fld id="{2C06FDC1-4D2C-4F9A-B356-01A7F67D4E6E}" type="slidenum">
              <a:t>‹N°›</a:t>
            </a:fld>
            <a:endParaRPr/>
          </a:p>
        </p:txBody>
      </p:sp>
      <p:sp>
        <p:nvSpPr>
          <p:cNvPr id="7" name="PlaceHolder 6"/>
          <p:cNvSpPr>
            <a:spLocks noGrp="1"/>
          </p:cNvSpPr>
          <p:nvPr>
            <p:ph type="dt" idx="28"/>
          </p:nvPr>
        </p:nvSpPr>
        <p:spPr/>
        <p:txBody>
          <a:body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Standard 6">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lstStyle/>
          <a:p>
            <a:r>
              <a:t>Footer</a:t>
            </a:r>
          </a:p>
        </p:txBody>
      </p:sp>
      <p:sp>
        <p:nvSpPr>
          <p:cNvPr id="3" name="PlaceHolder 2"/>
          <p:cNvSpPr>
            <a:spLocks noGrp="1"/>
          </p:cNvSpPr>
          <p:nvPr>
            <p:ph type="sldNum" idx="33"/>
          </p:nvPr>
        </p:nvSpPr>
        <p:spPr/>
        <p:txBody>
          <a:bodyPr/>
          <a:lstStyle/>
          <a:p>
            <a:fld id="{034BABEF-E73D-401E-8D6E-AE617F5AED36}" type="slidenum">
              <a:t>‹N°›</a:t>
            </a:fld>
            <a:endParaRPr/>
          </a:p>
        </p:txBody>
      </p:sp>
      <p:sp>
        <p:nvSpPr>
          <p:cNvPr id="4" name="PlaceHolder 3"/>
          <p:cNvSpPr>
            <a:spLocks noGrp="1"/>
          </p:cNvSpPr>
          <p:nvPr>
            <p:ph type="dt" idx="31"/>
          </p:nvPr>
        </p:nvSpPr>
        <p:spPr/>
        <p:txBody>
          <a:body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tandard 7">
    <p:spTree>
      <p:nvGrpSpPr>
        <p:cNvPr id="1" name=""/>
        <p:cNvGrpSpPr/>
        <p:nvPr/>
      </p:nvGrpSpPr>
      <p:grpSpPr>
        <a:xfrm>
          <a:off x="0" y="0"/>
          <a:ext cx="0" cy="0"/>
          <a:chOff x="0" y="0"/>
          <a:chExt cx="0" cy="0"/>
        </a:xfrm>
      </p:grpSpPr>
      <p:sp>
        <p:nvSpPr>
          <p:cNvPr id="12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fr-FR" sz="1800" b="0" strike="noStrike" spc="-1">
              <a:solidFill>
                <a:schemeClr val="dk1"/>
              </a:solidFill>
              <a:latin typeface="Poppins"/>
            </a:endParaRPr>
          </a:p>
        </p:txBody>
      </p:sp>
      <p:sp>
        <p:nvSpPr>
          <p:cNvPr id="3" name="PlaceHolder 2"/>
          <p:cNvSpPr>
            <a:spLocks noGrp="1"/>
          </p:cNvSpPr>
          <p:nvPr>
            <p:ph type="ftr" idx="35"/>
          </p:nvPr>
        </p:nvSpPr>
        <p:spPr/>
        <p:txBody>
          <a:bodyPr/>
          <a:lstStyle/>
          <a:p>
            <a:r>
              <a:t>Footer</a:t>
            </a:r>
          </a:p>
        </p:txBody>
      </p:sp>
      <p:sp>
        <p:nvSpPr>
          <p:cNvPr id="4" name="PlaceHolder 3"/>
          <p:cNvSpPr>
            <a:spLocks noGrp="1"/>
          </p:cNvSpPr>
          <p:nvPr>
            <p:ph type="sldNum" idx="36"/>
          </p:nvPr>
        </p:nvSpPr>
        <p:spPr/>
        <p:txBody>
          <a:bodyPr/>
          <a:lstStyle/>
          <a:p>
            <a:fld id="{006AB6F8-25E0-4CAD-9228-0F1F4EE749C0}" type="slidenum">
              <a:t>‹N°›</a:t>
            </a:fld>
            <a:endParaRPr/>
          </a:p>
        </p:txBody>
      </p:sp>
      <p:sp>
        <p:nvSpPr>
          <p:cNvPr id="5" name="PlaceHolder 4"/>
          <p:cNvSpPr>
            <a:spLocks noGrp="1"/>
          </p:cNvSpPr>
          <p:nvPr>
            <p:ph type="dt" idx="34"/>
          </p:nvPr>
        </p:nvSpPr>
        <p:spPr/>
        <p:txBody>
          <a:body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Standard 8">
    <p:spTree>
      <p:nvGrpSpPr>
        <p:cNvPr id="1" name=""/>
        <p:cNvGrpSpPr/>
        <p:nvPr/>
      </p:nvGrpSpPr>
      <p:grpSpPr>
        <a:xfrm>
          <a:off x="0" y="0"/>
          <a:ext cx="0" cy="0"/>
          <a:chOff x="0" y="0"/>
          <a:chExt cx="0" cy="0"/>
        </a:xfrm>
      </p:grpSpPr>
      <p:sp>
        <p:nvSpPr>
          <p:cNvPr id="2" name="PlaceHolder 1"/>
          <p:cNvSpPr>
            <a:spLocks noGrp="1"/>
          </p:cNvSpPr>
          <p:nvPr>
            <p:ph type="ftr" idx="38"/>
          </p:nvPr>
        </p:nvSpPr>
        <p:spPr/>
        <p:txBody>
          <a:bodyPr/>
          <a:lstStyle/>
          <a:p>
            <a:r>
              <a:t>Footer</a:t>
            </a:r>
          </a:p>
        </p:txBody>
      </p:sp>
      <p:sp>
        <p:nvSpPr>
          <p:cNvPr id="3" name="PlaceHolder 2"/>
          <p:cNvSpPr>
            <a:spLocks noGrp="1"/>
          </p:cNvSpPr>
          <p:nvPr>
            <p:ph type="sldNum" idx="39"/>
          </p:nvPr>
        </p:nvSpPr>
        <p:spPr/>
        <p:txBody>
          <a:bodyPr/>
          <a:lstStyle/>
          <a:p>
            <a:fld id="{7B1E96F3-FF44-44E1-BD24-2AA7284CB24B}" type="slidenum">
              <a:t>‹N°›</a:t>
            </a:fld>
            <a:endParaRPr/>
          </a:p>
        </p:txBody>
      </p:sp>
      <p:sp>
        <p:nvSpPr>
          <p:cNvPr id="4" name="PlaceHolder 3"/>
          <p:cNvSpPr>
            <a:spLocks noGrp="1"/>
          </p:cNvSpPr>
          <p:nvPr>
            <p:ph type="dt" idx="37"/>
          </p:nvPr>
        </p:nvSpPr>
        <p:spPr/>
        <p:txBody>
          <a:body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Standard 9">
    <p:spTree>
      <p:nvGrpSpPr>
        <p:cNvPr id="1" name=""/>
        <p:cNvGrpSpPr/>
        <p:nvPr/>
      </p:nvGrpSpPr>
      <p:grpSpPr>
        <a:xfrm>
          <a:off x="0" y="0"/>
          <a:ext cx="0" cy="0"/>
          <a:chOff x="0" y="0"/>
          <a:chExt cx="0" cy="0"/>
        </a:xfrm>
      </p:grpSpPr>
      <p:sp>
        <p:nvSpPr>
          <p:cNvPr id="2" name="PlaceHolder 1"/>
          <p:cNvSpPr>
            <a:spLocks noGrp="1"/>
          </p:cNvSpPr>
          <p:nvPr>
            <p:ph type="ftr" idx="41"/>
          </p:nvPr>
        </p:nvSpPr>
        <p:spPr/>
        <p:txBody>
          <a:bodyPr/>
          <a:lstStyle/>
          <a:p>
            <a:r>
              <a:t>Footer</a:t>
            </a:r>
          </a:p>
        </p:txBody>
      </p:sp>
      <p:sp>
        <p:nvSpPr>
          <p:cNvPr id="3" name="PlaceHolder 2"/>
          <p:cNvSpPr>
            <a:spLocks noGrp="1"/>
          </p:cNvSpPr>
          <p:nvPr>
            <p:ph type="sldNum" idx="42"/>
          </p:nvPr>
        </p:nvSpPr>
        <p:spPr/>
        <p:txBody>
          <a:bodyPr/>
          <a:lstStyle/>
          <a:p>
            <a:fld id="{644A837F-453D-4CB2-A469-89AD81D249A8}" type="slidenum">
              <a:t>‹N°›</a:t>
            </a:fld>
            <a:endParaRPr/>
          </a:p>
        </p:txBody>
      </p:sp>
      <p:sp>
        <p:nvSpPr>
          <p:cNvPr id="4" name="PlaceHolder 3"/>
          <p:cNvSpPr>
            <a:spLocks noGrp="1"/>
          </p:cNvSpPr>
          <p:nvPr>
            <p:ph type="dt" idx="40"/>
          </p:nvPr>
        </p:nvSpPr>
        <p:spPr/>
        <p:txBody>
          <a:body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Standard 10">
    <p:spTree>
      <p:nvGrpSpPr>
        <p:cNvPr id="1" name=""/>
        <p:cNvGrpSpPr/>
        <p:nvPr/>
      </p:nvGrpSpPr>
      <p:grpSpPr>
        <a:xfrm>
          <a:off x="0" y="0"/>
          <a:ext cx="0" cy="0"/>
          <a:chOff x="0" y="0"/>
          <a:chExt cx="0" cy="0"/>
        </a:xfrm>
      </p:grpSpPr>
      <p:sp>
        <p:nvSpPr>
          <p:cNvPr id="2" name="PlaceHolder 1"/>
          <p:cNvSpPr>
            <a:spLocks noGrp="1"/>
          </p:cNvSpPr>
          <p:nvPr>
            <p:ph type="ftr" idx="44"/>
          </p:nvPr>
        </p:nvSpPr>
        <p:spPr/>
        <p:txBody>
          <a:bodyPr/>
          <a:lstStyle/>
          <a:p>
            <a:r>
              <a:t>Footer</a:t>
            </a:r>
          </a:p>
        </p:txBody>
      </p:sp>
      <p:sp>
        <p:nvSpPr>
          <p:cNvPr id="3" name="PlaceHolder 2"/>
          <p:cNvSpPr>
            <a:spLocks noGrp="1"/>
          </p:cNvSpPr>
          <p:nvPr>
            <p:ph type="sldNum" idx="45"/>
          </p:nvPr>
        </p:nvSpPr>
        <p:spPr/>
        <p:txBody>
          <a:bodyPr/>
          <a:lstStyle/>
          <a:p>
            <a:fld id="{877962E0-3CB1-4E07-91EC-808A2F7C9B71}" type="slidenum">
              <a:t>‹N°›</a:t>
            </a:fld>
            <a:endParaRPr/>
          </a:p>
        </p:txBody>
      </p:sp>
      <p:sp>
        <p:nvSpPr>
          <p:cNvPr id="4" name="PlaceHolder 3"/>
          <p:cNvSpPr>
            <a:spLocks noGrp="1"/>
          </p:cNvSpPr>
          <p:nvPr>
            <p:ph type="dt" idx="43"/>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4.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5.xml"/><Relationship Id="rId1" Type="http://schemas.openxmlformats.org/officeDocument/2006/relationships/slideLayout" Target="../slideLayouts/slideLayout5.xml"/><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6.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7.xml"/><Relationship Id="rId1" Type="http://schemas.openxmlformats.org/officeDocument/2006/relationships/slideLayout" Target="../slideLayouts/slideLayout7.xml"/><Relationship Id="rId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8.xml"/><Relationship Id="rId1" Type="http://schemas.openxmlformats.org/officeDocument/2006/relationships/slideLayout" Target="../slideLayouts/slideLayout8.xml"/><Relationship Id="rId4" Type="http://schemas.openxmlformats.org/officeDocument/2006/relationships/image" Target="../media/image2.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9.xml"/><Relationship Id="rId1" Type="http://schemas.openxmlformats.org/officeDocument/2006/relationships/slideLayout" Target="../slideLayouts/slideLayout9.xml"/><Relationship Id="rId4" Type="http://schemas.openxmlformats.org/officeDocument/2006/relationships/image" Target="../media/image2.pn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10.xml"/><Relationship Id="rId1" Type="http://schemas.openxmlformats.org/officeDocument/2006/relationships/slideLayout" Target="../slideLayouts/slideLayout10.xml"/><Relationship Id="rId4" Type="http://schemas.openxmlformats.org/officeDocument/2006/relationships/image" Target="../media/image2.pn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11.xml"/><Relationship Id="rId1" Type="http://schemas.openxmlformats.org/officeDocument/2006/relationships/slideLayout" Target="../slideLayouts/slideLayout11.xml"/><Relationship Id="rId4" Type="http://schemas.openxmlformats.org/officeDocument/2006/relationships/image" Target="../media/image2.png"/></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13.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14.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5.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16.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17.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18.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19.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20.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21.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 name="Image 7"/>
          <p:cNvPicPr/>
          <p:nvPr/>
        </p:nvPicPr>
        <p:blipFill>
          <a:blip r:embed="rId3"/>
          <a:stretch/>
        </p:blipFill>
        <p:spPr>
          <a:xfrm>
            <a:off x="10088640" y="6484320"/>
            <a:ext cx="1832400" cy="197640"/>
          </a:xfrm>
          <a:prstGeom prst="rect">
            <a:avLst/>
          </a:prstGeom>
          <a:ln w="0">
            <a:noFill/>
          </a:ln>
        </p:spPr>
      </p:pic>
      <p:grpSp>
        <p:nvGrpSpPr>
          <p:cNvPr id="8" name="Groupe 1"/>
          <p:cNvGrpSpPr/>
          <p:nvPr/>
        </p:nvGrpSpPr>
        <p:grpSpPr>
          <a:xfrm>
            <a:off x="270720" y="282240"/>
            <a:ext cx="1570320" cy="509400"/>
            <a:chOff x="270720" y="282240"/>
            <a:chExt cx="1570320" cy="509400"/>
          </a:xfrm>
        </p:grpSpPr>
        <p:pic>
          <p:nvPicPr>
            <p:cNvPr id="2" name="Image 16"/>
            <p:cNvPicPr/>
            <p:nvPr/>
          </p:nvPicPr>
          <p:blipFill>
            <a:blip r:embed="rId4"/>
            <a:stretch/>
          </p:blipFill>
          <p:spPr>
            <a:xfrm>
              <a:off x="270720" y="282240"/>
              <a:ext cx="1570320" cy="327960"/>
            </a:xfrm>
            <a:prstGeom prst="rect">
              <a:avLst/>
            </a:prstGeom>
            <a:ln w="0">
              <a:noFill/>
            </a:ln>
          </p:spPr>
        </p:pic>
        <p:sp>
          <p:nvSpPr>
            <p:cNvPr id="3" name="ZoneTexte 17"/>
            <p:cNvSpPr/>
            <p:nvPr/>
          </p:nvSpPr>
          <p:spPr>
            <a:xfrm>
              <a:off x="270720" y="610560"/>
              <a:ext cx="1570320" cy="18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600" b="0" strike="noStrike" spc="-1">
                  <a:solidFill>
                    <a:srgbClr val="0072CE"/>
                  </a:solidFill>
                  <a:latin typeface="Poppins "/>
                </a:rPr>
                <a:t>Entreprise de services numériques</a:t>
              </a:r>
              <a:endParaRPr lang="fr-FR" sz="600" b="0" strike="noStrike" spc="-1">
                <a:solidFill>
                  <a:srgbClr val="000000"/>
                </a:solidFill>
                <a:latin typeface="Arial"/>
              </a:endParaRPr>
            </a:p>
          </p:txBody>
        </p:sp>
      </p:grpSp>
      <p:pic>
        <p:nvPicPr>
          <p:cNvPr id="4" name="Image 5"/>
          <p:cNvPicPr/>
          <p:nvPr/>
        </p:nvPicPr>
        <p:blipFill>
          <a:blip r:embed="rId5"/>
          <a:stretch/>
        </p:blipFill>
        <p:spPr>
          <a:xfrm>
            <a:off x="0" y="0"/>
            <a:ext cx="12191760" cy="6857640"/>
          </a:xfrm>
          <a:prstGeom prst="rect">
            <a:avLst/>
          </a:prstGeom>
          <a:ln w="0">
            <a:noFill/>
          </a:ln>
        </p:spPr>
      </p:pic>
      <p:sp>
        <p:nvSpPr>
          <p:cNvPr id="5"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fr-FR" sz="1800" b="0" strike="noStrike" spc="-1">
                <a:solidFill>
                  <a:schemeClr val="dk1"/>
                </a:solidFill>
                <a:latin typeface="Poppins"/>
              </a:rPr>
              <a:t>Cliquez pour éditer le format du texte-titre</a:t>
            </a:r>
          </a:p>
        </p:txBody>
      </p:sp>
      <p:sp>
        <p:nvSpPr>
          <p:cNvPr id="6"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fr-FR" sz="2800" b="0" strike="noStrike" spc="-1">
                <a:solidFill>
                  <a:schemeClr val="dk1"/>
                </a:solidFill>
                <a:latin typeface="Poppins"/>
              </a:rPr>
              <a:t>Cliquez pour éditer le format du plan de texte</a:t>
            </a:r>
          </a:p>
          <a:p>
            <a:pPr marL="864000" lvl="1" indent="-324000">
              <a:lnSpc>
                <a:spcPct val="90000"/>
              </a:lnSpc>
              <a:spcBef>
                <a:spcPts val="1134"/>
              </a:spcBef>
              <a:buClr>
                <a:srgbClr val="000000"/>
              </a:buClr>
              <a:buSzPct val="75000"/>
              <a:buFont typeface="Symbol" charset="2"/>
              <a:buChar char=""/>
            </a:pPr>
            <a:r>
              <a:rPr lang="fr-FR" sz="2000" b="0" strike="noStrike" spc="-1">
                <a:solidFill>
                  <a:schemeClr val="dk1"/>
                </a:solidFill>
                <a:latin typeface="Poppins"/>
              </a:rPr>
              <a:t>Second niveau de plan</a:t>
            </a:r>
          </a:p>
          <a:p>
            <a:pPr marL="1296000" lvl="2" indent="-288000">
              <a:lnSpc>
                <a:spcPct val="90000"/>
              </a:lnSpc>
              <a:spcBef>
                <a:spcPts val="850"/>
              </a:spcBef>
              <a:buClr>
                <a:srgbClr val="000000"/>
              </a:buClr>
              <a:buSzPct val="45000"/>
              <a:buFont typeface="Wingdings" charset="2"/>
              <a:buChar char=""/>
            </a:pPr>
            <a:r>
              <a:rPr lang="fr-FR" sz="1800" b="0" strike="noStrike" spc="-1">
                <a:solidFill>
                  <a:schemeClr val="dk1"/>
                </a:solidFill>
                <a:latin typeface="Poppins"/>
              </a:rPr>
              <a:t>Troisième niveau de plan</a:t>
            </a:r>
          </a:p>
          <a:p>
            <a:pPr marL="1728000" lvl="3" indent="-216000">
              <a:lnSpc>
                <a:spcPct val="90000"/>
              </a:lnSpc>
              <a:spcBef>
                <a:spcPts val="567"/>
              </a:spcBef>
              <a:buClr>
                <a:srgbClr val="000000"/>
              </a:buClr>
              <a:buSzPct val="75000"/>
              <a:buFont typeface="Symbol" charset="2"/>
              <a:buChar char=""/>
            </a:pPr>
            <a:r>
              <a:rPr lang="fr-FR" sz="1800" b="0" strike="noStrike" spc="-1">
                <a:solidFill>
                  <a:schemeClr val="dk1"/>
                </a:solidFill>
                <a:latin typeface="Poppins"/>
              </a:rPr>
              <a:t>Quatrième niveau de plan</a:t>
            </a:r>
          </a:p>
          <a:p>
            <a:pPr marL="2160000" lvl="4" indent="-216000">
              <a:lnSpc>
                <a:spcPct val="90000"/>
              </a:lnSpc>
              <a:spcBef>
                <a:spcPts val="283"/>
              </a:spcBef>
              <a:buClr>
                <a:srgbClr val="000000"/>
              </a:buClr>
              <a:buSzPct val="45000"/>
              <a:buFont typeface="Wingdings" charset="2"/>
              <a:buChar char=""/>
            </a:pPr>
            <a:r>
              <a:rPr lang="fr-FR" sz="2000" b="0" strike="noStrike" spc="-1">
                <a:solidFill>
                  <a:schemeClr val="dk1"/>
                </a:solidFill>
                <a:latin typeface="Poppins"/>
              </a:rPr>
              <a:t>Cinquième niveau de plan</a:t>
            </a:r>
          </a:p>
          <a:p>
            <a:pPr marL="2592000" lvl="5" indent="-216000">
              <a:lnSpc>
                <a:spcPct val="90000"/>
              </a:lnSpc>
              <a:spcBef>
                <a:spcPts val="283"/>
              </a:spcBef>
              <a:buClr>
                <a:srgbClr val="000000"/>
              </a:buClr>
              <a:buSzPct val="45000"/>
              <a:buFont typeface="Wingdings" charset="2"/>
              <a:buChar char=""/>
            </a:pPr>
            <a:r>
              <a:rPr lang="fr-FR" sz="2000" b="0" strike="noStrike" spc="-1">
                <a:solidFill>
                  <a:schemeClr val="dk1"/>
                </a:solidFill>
                <a:latin typeface="Poppins"/>
              </a:rPr>
              <a:t>Sixième niveau de plan</a:t>
            </a:r>
          </a:p>
          <a:p>
            <a:pPr marL="3024000" lvl="6" indent="-216000">
              <a:lnSpc>
                <a:spcPct val="90000"/>
              </a:lnSpc>
              <a:spcBef>
                <a:spcPts val="283"/>
              </a:spcBef>
              <a:buClr>
                <a:srgbClr val="000000"/>
              </a:buClr>
              <a:buSzPct val="45000"/>
              <a:buFont typeface="Wingdings" charset="2"/>
              <a:buChar char=""/>
            </a:pPr>
            <a:r>
              <a:rPr lang="fr-FR" sz="2000" b="0" strike="noStrike" spc="-1">
                <a:solidFill>
                  <a:schemeClr val="dk1"/>
                </a:solidFill>
                <a:latin typeface="Poppins"/>
              </a:rPr>
              <a:t>Septième niveau de plan</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 name="Image 7"/>
          <p:cNvPicPr/>
          <p:nvPr/>
        </p:nvPicPr>
        <p:blipFill>
          <a:blip r:embed="rId3"/>
          <a:stretch/>
        </p:blipFill>
        <p:spPr>
          <a:xfrm>
            <a:off x="10088640" y="6484320"/>
            <a:ext cx="1832400" cy="197640"/>
          </a:xfrm>
          <a:prstGeom prst="rect">
            <a:avLst/>
          </a:prstGeom>
          <a:ln w="0">
            <a:noFill/>
          </a:ln>
        </p:spPr>
      </p:pic>
      <p:grpSp>
        <p:nvGrpSpPr>
          <p:cNvPr id="8" name="Groupe 1"/>
          <p:cNvGrpSpPr/>
          <p:nvPr/>
        </p:nvGrpSpPr>
        <p:grpSpPr>
          <a:xfrm>
            <a:off x="270720" y="282240"/>
            <a:ext cx="1570320" cy="509400"/>
            <a:chOff x="270720" y="282240"/>
            <a:chExt cx="1570320" cy="509400"/>
          </a:xfrm>
        </p:grpSpPr>
        <p:pic>
          <p:nvPicPr>
            <p:cNvPr id="9" name="Image 16"/>
            <p:cNvPicPr/>
            <p:nvPr/>
          </p:nvPicPr>
          <p:blipFill>
            <a:blip r:embed="rId4"/>
            <a:stretch/>
          </p:blipFill>
          <p:spPr>
            <a:xfrm>
              <a:off x="270720" y="282240"/>
              <a:ext cx="1570320" cy="327960"/>
            </a:xfrm>
            <a:prstGeom prst="rect">
              <a:avLst/>
            </a:prstGeom>
            <a:ln w="0">
              <a:noFill/>
            </a:ln>
          </p:spPr>
        </p:pic>
        <p:sp>
          <p:nvSpPr>
            <p:cNvPr id="10" name="ZoneTexte 17"/>
            <p:cNvSpPr/>
            <p:nvPr/>
          </p:nvSpPr>
          <p:spPr>
            <a:xfrm>
              <a:off x="270720" y="610560"/>
              <a:ext cx="1570320" cy="18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600" b="0" strike="noStrike" spc="-1">
                  <a:solidFill>
                    <a:srgbClr val="0072CE"/>
                  </a:solidFill>
                  <a:latin typeface="Poppins "/>
                </a:rPr>
                <a:t>Entreprise de services numériques</a:t>
              </a:r>
              <a:endParaRPr lang="fr-FR" sz="600" b="0" strike="noStrike" spc="-1">
                <a:solidFill>
                  <a:srgbClr val="000000"/>
                </a:solidFill>
                <a:latin typeface="Arial"/>
              </a:endParaRPr>
            </a:p>
          </p:txBody>
        </p:sp>
      </p:grpSp>
      <p:sp>
        <p:nvSpPr>
          <p:cNvPr id="11" name="PlaceHolder 1"/>
          <p:cNvSpPr>
            <a:spLocks noGrp="1"/>
          </p:cNvSpPr>
          <p:nvPr>
            <p:ph type="title"/>
          </p:nvPr>
        </p:nvSpPr>
        <p:spPr>
          <a:xfrm>
            <a:off x="838080" y="365040"/>
            <a:ext cx="10515240" cy="1325160"/>
          </a:xfrm>
          <a:prstGeom prst="rect">
            <a:avLst/>
          </a:prstGeom>
          <a:noFill/>
          <a:ln w="0">
            <a:noFill/>
          </a:ln>
        </p:spPr>
        <p:txBody>
          <a:bodyPr lIns="90000" tIns="45000" rIns="90000" bIns="45000" anchor="t">
            <a:noAutofit/>
          </a:bodyPr>
          <a:lstStyle/>
          <a:p>
            <a:pPr indent="0" defTabSz="914400">
              <a:lnSpc>
                <a:spcPct val="90000"/>
              </a:lnSpc>
              <a:buNone/>
            </a:pPr>
            <a:r>
              <a:rPr lang="fr-FR" sz="4400" b="0" strike="noStrike" spc="-1">
                <a:solidFill>
                  <a:schemeClr val="dk1"/>
                </a:solidFill>
                <a:latin typeface="Poppins Medium"/>
              </a:rPr>
              <a:t>Modifiez le style du titre</a:t>
            </a:r>
            <a:endParaRPr lang="fr-FR" sz="4400" b="0" strike="noStrike" spc="-1">
              <a:solidFill>
                <a:schemeClr val="dk1"/>
              </a:solidFill>
              <a:latin typeface="Poppins"/>
            </a:endParaRPr>
          </a:p>
        </p:txBody>
      </p:sp>
      <p:sp>
        <p:nvSpPr>
          <p:cNvPr id="12" name="PlaceHolder 2"/>
          <p:cNvSpPr>
            <a:spLocks noGrp="1"/>
          </p:cNvSpPr>
          <p:nvPr>
            <p:ph type="body"/>
          </p:nvPr>
        </p:nvSpPr>
        <p:spPr>
          <a:xfrm>
            <a:off x="838080" y="1825560"/>
            <a:ext cx="10515240" cy="4350960"/>
          </a:xfrm>
          <a:prstGeom prst="rect">
            <a:avLst/>
          </a:prstGeom>
          <a:noFill/>
          <a:ln w="0">
            <a:noFill/>
          </a:ln>
        </p:spPr>
        <p:txBody>
          <a:bodyPr vert="eaVert" lIns="45000" tIns="90000" rIns="45000" bIns="9000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Poppins"/>
              </a:rPr>
              <a:t>Cliquez pour modifier les styles du texte du masque</a:t>
            </a: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Poppins"/>
              </a:rPr>
              <a:t>Deuxième niveau</a:t>
            </a: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Poppins"/>
              </a:rPr>
              <a:t>Troisième niveau</a:t>
            </a: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Poppins"/>
              </a:rPr>
              <a:t>Quatrième niveau</a:t>
            </a: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Poppins"/>
              </a:rPr>
              <a:t>Cinquième niveau</a:t>
            </a:r>
          </a:p>
        </p:txBody>
      </p:sp>
      <p:sp>
        <p:nvSpPr>
          <p:cNvPr id="13" name="PlaceHolder 3"/>
          <p:cNvSpPr>
            <a:spLocks noGrp="1"/>
          </p:cNvSpPr>
          <p:nvPr>
            <p:ph type="dt" idx="1"/>
          </p:nvPr>
        </p:nvSpPr>
        <p:spPr>
          <a:xfrm>
            <a:off x="314280" y="6464880"/>
            <a:ext cx="4952520" cy="239400"/>
          </a:xfrm>
          <a:prstGeom prst="rect">
            <a:avLst/>
          </a:prstGeom>
          <a:noFill/>
          <a:ln w="0">
            <a:noFill/>
          </a:ln>
        </p:spPr>
        <p:txBody>
          <a:bodyPr lIns="90000" tIns="45000" rIns="90000" bIns="45000" anchor="t">
            <a:noAutofit/>
          </a:bodyPr>
          <a:lstStyle>
            <a:lvl1pPr indent="0" defTabSz="914400">
              <a:lnSpc>
                <a:spcPct val="100000"/>
              </a:lnSpc>
              <a:buNone/>
              <a:defRPr lang="fr-FR" sz="1800" b="0" strike="noStrike" spc="-1">
                <a:solidFill>
                  <a:schemeClr val="dk1"/>
                </a:solidFill>
                <a:latin typeface="Poppins"/>
              </a:defRPr>
            </a:lvl1pPr>
          </a:lstStyle>
          <a:p>
            <a:pPr indent="0" defTabSz="914400">
              <a:lnSpc>
                <a:spcPct val="100000"/>
              </a:lnSpc>
              <a:buNone/>
            </a:pPr>
            <a:r>
              <a:rPr lang="fr-FR" sz="1800" b="0" strike="noStrike" spc="-1">
                <a:solidFill>
                  <a:schemeClr val="dk1"/>
                </a:solidFill>
                <a:latin typeface="Poppins"/>
              </a:rPr>
              <a:t>&lt;date/heure&gt;</a:t>
            </a:r>
            <a:endParaRPr lang="fr-FR" sz="1800" b="0" strike="noStrike" spc="-1">
              <a:solidFill>
                <a:srgbClr val="000000"/>
              </a:solidFill>
              <a:latin typeface="Times New Roman"/>
            </a:endParaRPr>
          </a:p>
        </p:txBody>
      </p:sp>
      <p:sp>
        <p:nvSpPr>
          <p:cNvPr id="14" name="PlaceHolder 4"/>
          <p:cNvSpPr>
            <a:spLocks noGrp="1"/>
          </p:cNvSpPr>
          <p:nvPr>
            <p:ph type="ftr" idx="2"/>
          </p:nvPr>
        </p:nvSpPr>
        <p:spPr>
          <a:xfrm>
            <a:off x="4038480" y="6356520"/>
            <a:ext cx="4114440" cy="364680"/>
          </a:xfrm>
          <a:prstGeom prst="rect">
            <a:avLst/>
          </a:prstGeom>
          <a:noFill/>
          <a:ln w="0">
            <a:noFill/>
          </a:ln>
        </p:spPr>
        <p:txBody>
          <a:bodyPr lIns="90000" tIns="45000" rIns="90000" bIns="45000" anchor="t">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15" name="PlaceHolder 5"/>
          <p:cNvSpPr>
            <a:spLocks noGrp="1"/>
          </p:cNvSpPr>
          <p:nvPr>
            <p:ph type="sldNum" idx="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2800" b="0" strike="noStrike" spc="-1">
                <a:solidFill>
                  <a:srgbClr val="9BD2FF"/>
                </a:solidFill>
                <a:latin typeface="Poppins"/>
              </a:defRPr>
            </a:lvl1pPr>
          </a:lstStyle>
          <a:p>
            <a:pPr indent="0" algn="r" defTabSz="914400">
              <a:lnSpc>
                <a:spcPct val="100000"/>
              </a:lnSpc>
              <a:buNone/>
            </a:pPr>
            <a:fld id="{B5114027-8E43-4723-89E8-845ABFD5D73D}" type="slidenum">
              <a:rPr lang="fr-FR" sz="2800" b="0" strike="noStrike" spc="-1">
                <a:solidFill>
                  <a:srgbClr val="9BD2FF"/>
                </a:solidFill>
                <a:latin typeface="Poppins"/>
              </a:rPr>
              <a:t>‹N°›</a:t>
            </a:fld>
            <a:endParaRPr lang="fr-FR" sz="28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6" name="Image 7"/>
          <p:cNvPicPr/>
          <p:nvPr/>
        </p:nvPicPr>
        <p:blipFill>
          <a:blip r:embed="rId3"/>
          <a:stretch/>
        </p:blipFill>
        <p:spPr>
          <a:xfrm>
            <a:off x="10088640" y="6484320"/>
            <a:ext cx="1832400" cy="197640"/>
          </a:xfrm>
          <a:prstGeom prst="rect">
            <a:avLst/>
          </a:prstGeom>
          <a:ln w="0">
            <a:noFill/>
          </a:ln>
        </p:spPr>
      </p:pic>
      <p:grpSp>
        <p:nvGrpSpPr>
          <p:cNvPr id="17" name="Groupe 1"/>
          <p:cNvGrpSpPr/>
          <p:nvPr/>
        </p:nvGrpSpPr>
        <p:grpSpPr>
          <a:xfrm>
            <a:off x="270720" y="282240"/>
            <a:ext cx="1570320" cy="509400"/>
            <a:chOff x="270720" y="282240"/>
            <a:chExt cx="1570320" cy="509400"/>
          </a:xfrm>
        </p:grpSpPr>
        <p:pic>
          <p:nvPicPr>
            <p:cNvPr id="18" name="Image 16"/>
            <p:cNvPicPr/>
            <p:nvPr/>
          </p:nvPicPr>
          <p:blipFill>
            <a:blip r:embed="rId4"/>
            <a:stretch/>
          </p:blipFill>
          <p:spPr>
            <a:xfrm>
              <a:off x="270720" y="282240"/>
              <a:ext cx="1570320" cy="327960"/>
            </a:xfrm>
            <a:prstGeom prst="rect">
              <a:avLst/>
            </a:prstGeom>
            <a:ln w="0">
              <a:noFill/>
            </a:ln>
          </p:spPr>
        </p:pic>
        <p:sp>
          <p:nvSpPr>
            <p:cNvPr id="19" name="ZoneTexte 17"/>
            <p:cNvSpPr/>
            <p:nvPr/>
          </p:nvSpPr>
          <p:spPr>
            <a:xfrm>
              <a:off x="270720" y="610560"/>
              <a:ext cx="1570320" cy="18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600" b="0" strike="noStrike" spc="-1">
                  <a:solidFill>
                    <a:srgbClr val="0072CE"/>
                  </a:solidFill>
                  <a:latin typeface="Poppins "/>
                </a:rPr>
                <a:t>Entreprise de services numériques</a:t>
              </a:r>
              <a:endParaRPr lang="fr-FR" sz="600" b="0" strike="noStrike" spc="-1">
                <a:solidFill>
                  <a:srgbClr val="000000"/>
                </a:solidFill>
                <a:latin typeface="Arial"/>
              </a:endParaRPr>
            </a:p>
          </p:txBody>
        </p:sp>
      </p:grpSp>
      <p:sp>
        <p:nvSpPr>
          <p:cNvPr id="20" name="PlaceHolder 1"/>
          <p:cNvSpPr>
            <a:spLocks noGrp="1"/>
          </p:cNvSpPr>
          <p:nvPr>
            <p:ph type="title"/>
          </p:nvPr>
        </p:nvSpPr>
        <p:spPr>
          <a:xfrm>
            <a:off x="8724960" y="365040"/>
            <a:ext cx="2628720" cy="5811480"/>
          </a:xfrm>
          <a:prstGeom prst="rect">
            <a:avLst/>
          </a:prstGeom>
          <a:noFill/>
          <a:ln w="0">
            <a:noFill/>
          </a:ln>
        </p:spPr>
        <p:txBody>
          <a:bodyPr vert="eaVert" lIns="45000" tIns="90000" rIns="45000" bIns="90000" anchor="t">
            <a:noAutofit/>
          </a:bodyPr>
          <a:lstStyle/>
          <a:p>
            <a:pPr indent="0" defTabSz="914400">
              <a:lnSpc>
                <a:spcPct val="90000"/>
              </a:lnSpc>
              <a:buNone/>
            </a:pPr>
            <a:r>
              <a:rPr lang="fr-FR" sz="4400" b="0" strike="noStrike" spc="-1">
                <a:solidFill>
                  <a:schemeClr val="dk1"/>
                </a:solidFill>
                <a:latin typeface="Poppins Medium"/>
              </a:rPr>
              <a:t>Modifiez le style du titre</a:t>
            </a:r>
            <a:endParaRPr lang="fr-FR" sz="4400" b="0" strike="noStrike" spc="-1">
              <a:solidFill>
                <a:schemeClr val="dk1"/>
              </a:solidFill>
              <a:latin typeface="Poppins"/>
            </a:endParaRPr>
          </a:p>
        </p:txBody>
      </p:sp>
      <p:sp>
        <p:nvSpPr>
          <p:cNvPr id="21" name="PlaceHolder 2"/>
          <p:cNvSpPr>
            <a:spLocks noGrp="1"/>
          </p:cNvSpPr>
          <p:nvPr>
            <p:ph type="body"/>
          </p:nvPr>
        </p:nvSpPr>
        <p:spPr>
          <a:xfrm>
            <a:off x="838080" y="365040"/>
            <a:ext cx="7733880" cy="5811480"/>
          </a:xfrm>
          <a:prstGeom prst="rect">
            <a:avLst/>
          </a:prstGeom>
          <a:noFill/>
          <a:ln w="0">
            <a:noFill/>
          </a:ln>
        </p:spPr>
        <p:txBody>
          <a:bodyPr vert="eaVert" lIns="45000" tIns="90000" rIns="45000" bIns="9000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Poppins"/>
              </a:rPr>
              <a:t>Cliquez pour modifier les styles du texte du masque</a:t>
            </a: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Poppins"/>
              </a:rPr>
              <a:t>Deuxième niveau</a:t>
            </a: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Poppins"/>
              </a:rPr>
              <a:t>Troisième niveau</a:t>
            </a: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Poppins"/>
              </a:rPr>
              <a:t>Quatrième niveau</a:t>
            </a: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Poppins"/>
              </a:rPr>
              <a:t>Cinquième niveau</a:t>
            </a:r>
          </a:p>
        </p:txBody>
      </p:sp>
      <p:sp>
        <p:nvSpPr>
          <p:cNvPr id="22" name="PlaceHolder 3"/>
          <p:cNvSpPr>
            <a:spLocks noGrp="1"/>
          </p:cNvSpPr>
          <p:nvPr>
            <p:ph type="dt" idx="4"/>
          </p:nvPr>
        </p:nvSpPr>
        <p:spPr>
          <a:xfrm>
            <a:off x="314280" y="6464880"/>
            <a:ext cx="4952520" cy="239400"/>
          </a:xfrm>
          <a:prstGeom prst="rect">
            <a:avLst/>
          </a:prstGeom>
          <a:noFill/>
          <a:ln w="0">
            <a:noFill/>
          </a:ln>
        </p:spPr>
        <p:txBody>
          <a:bodyPr lIns="90000" tIns="45000" rIns="90000" bIns="45000" anchor="t">
            <a:noAutofit/>
          </a:bodyPr>
          <a:lstStyle>
            <a:lvl1pPr indent="0" defTabSz="914400">
              <a:lnSpc>
                <a:spcPct val="100000"/>
              </a:lnSpc>
              <a:buNone/>
              <a:defRPr lang="fr-FR" sz="1800" b="0" strike="noStrike" spc="-1">
                <a:solidFill>
                  <a:schemeClr val="dk1"/>
                </a:solidFill>
                <a:latin typeface="Poppins"/>
              </a:defRPr>
            </a:lvl1pPr>
          </a:lstStyle>
          <a:p>
            <a:pPr indent="0" defTabSz="914400">
              <a:lnSpc>
                <a:spcPct val="100000"/>
              </a:lnSpc>
              <a:buNone/>
            </a:pPr>
            <a:r>
              <a:rPr lang="fr-FR" sz="1800" b="0" strike="noStrike" spc="-1">
                <a:solidFill>
                  <a:schemeClr val="dk1"/>
                </a:solidFill>
                <a:latin typeface="Poppins"/>
              </a:rPr>
              <a:t>&lt;date/heure&gt;</a:t>
            </a:r>
            <a:endParaRPr lang="fr-FR" sz="1800" b="0" strike="noStrike" spc="-1">
              <a:solidFill>
                <a:srgbClr val="000000"/>
              </a:solidFill>
              <a:latin typeface="Times New Roman"/>
            </a:endParaRPr>
          </a:p>
        </p:txBody>
      </p:sp>
      <p:sp>
        <p:nvSpPr>
          <p:cNvPr id="23" name="PlaceHolder 4"/>
          <p:cNvSpPr>
            <a:spLocks noGrp="1"/>
          </p:cNvSpPr>
          <p:nvPr>
            <p:ph type="ftr" idx="5"/>
          </p:nvPr>
        </p:nvSpPr>
        <p:spPr>
          <a:xfrm>
            <a:off x="4038480" y="6356520"/>
            <a:ext cx="4114440" cy="364680"/>
          </a:xfrm>
          <a:prstGeom prst="rect">
            <a:avLst/>
          </a:prstGeom>
          <a:noFill/>
          <a:ln w="0">
            <a:noFill/>
          </a:ln>
        </p:spPr>
        <p:txBody>
          <a:bodyPr lIns="90000" tIns="45000" rIns="90000" bIns="45000" anchor="t">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24" name="PlaceHolder 5"/>
          <p:cNvSpPr>
            <a:spLocks noGrp="1"/>
          </p:cNvSpPr>
          <p:nvPr>
            <p:ph type="sldNum" idx="6"/>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2800" b="0" strike="noStrike" spc="-1">
                <a:solidFill>
                  <a:srgbClr val="9BD2FF"/>
                </a:solidFill>
                <a:latin typeface="Poppins"/>
              </a:defRPr>
            </a:lvl1pPr>
          </a:lstStyle>
          <a:p>
            <a:pPr indent="0" algn="r" defTabSz="914400">
              <a:lnSpc>
                <a:spcPct val="100000"/>
              </a:lnSpc>
              <a:buNone/>
            </a:pPr>
            <a:fld id="{40031A88-3186-414C-A8E1-81F808280A70}" type="slidenum">
              <a:rPr lang="fr-FR" sz="2800" b="0" strike="noStrike" spc="-1">
                <a:solidFill>
                  <a:srgbClr val="9BD2FF"/>
                </a:solidFill>
                <a:latin typeface="Poppins"/>
              </a:rPr>
              <a:t>‹N°›</a:t>
            </a:fld>
            <a:endParaRPr lang="fr-FR" sz="28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5" name="Image 7"/>
          <p:cNvPicPr/>
          <p:nvPr/>
        </p:nvPicPr>
        <p:blipFill>
          <a:blip r:embed="rId3"/>
          <a:stretch/>
        </p:blipFill>
        <p:spPr>
          <a:xfrm>
            <a:off x="10088640" y="6484320"/>
            <a:ext cx="1832400" cy="197640"/>
          </a:xfrm>
          <a:prstGeom prst="rect">
            <a:avLst/>
          </a:prstGeom>
          <a:ln w="0">
            <a:noFill/>
          </a:ln>
        </p:spPr>
      </p:pic>
      <p:grpSp>
        <p:nvGrpSpPr>
          <p:cNvPr id="26" name="Groupe 1"/>
          <p:cNvGrpSpPr/>
          <p:nvPr/>
        </p:nvGrpSpPr>
        <p:grpSpPr>
          <a:xfrm>
            <a:off x="270720" y="282240"/>
            <a:ext cx="1570320" cy="509400"/>
            <a:chOff x="270720" y="282240"/>
            <a:chExt cx="1570320" cy="509400"/>
          </a:xfrm>
        </p:grpSpPr>
        <p:pic>
          <p:nvPicPr>
            <p:cNvPr id="27" name="Image 16"/>
            <p:cNvPicPr/>
            <p:nvPr/>
          </p:nvPicPr>
          <p:blipFill>
            <a:blip r:embed="rId4"/>
            <a:stretch/>
          </p:blipFill>
          <p:spPr>
            <a:xfrm>
              <a:off x="270720" y="282240"/>
              <a:ext cx="1570320" cy="327960"/>
            </a:xfrm>
            <a:prstGeom prst="rect">
              <a:avLst/>
            </a:prstGeom>
            <a:ln w="0">
              <a:noFill/>
            </a:ln>
          </p:spPr>
        </p:pic>
        <p:sp>
          <p:nvSpPr>
            <p:cNvPr id="28" name="ZoneTexte 17"/>
            <p:cNvSpPr/>
            <p:nvPr/>
          </p:nvSpPr>
          <p:spPr>
            <a:xfrm>
              <a:off x="270720" y="610560"/>
              <a:ext cx="1570320" cy="18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600" b="0" strike="noStrike" spc="-1">
                  <a:solidFill>
                    <a:srgbClr val="0072CE"/>
                  </a:solidFill>
                  <a:latin typeface="Poppins "/>
                </a:rPr>
                <a:t>Entreprise de services numériques</a:t>
              </a:r>
              <a:endParaRPr lang="fr-FR" sz="600" b="0" strike="noStrike" spc="-1">
                <a:solidFill>
                  <a:srgbClr val="000000"/>
                </a:solidFill>
                <a:latin typeface="Arial"/>
              </a:endParaRPr>
            </a:p>
          </p:txBody>
        </p:sp>
      </p:grpSp>
      <p:pic>
        <p:nvPicPr>
          <p:cNvPr id="29" name="Image 2"/>
          <p:cNvPicPr/>
          <p:nvPr/>
        </p:nvPicPr>
        <p:blipFill>
          <a:blip r:embed="rId5"/>
          <a:stretch/>
        </p:blipFill>
        <p:spPr>
          <a:xfrm>
            <a:off x="10000800" y="6471000"/>
            <a:ext cx="1933560" cy="209520"/>
          </a:xfrm>
          <a:prstGeom prst="rect">
            <a:avLst/>
          </a:prstGeom>
          <a:ln w="0">
            <a:noFill/>
          </a:ln>
        </p:spPr>
      </p:pic>
      <p:sp>
        <p:nvSpPr>
          <p:cNvPr id="30"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fr-FR" sz="1800" b="0" strike="noStrike" spc="-1">
                <a:solidFill>
                  <a:schemeClr val="dk1"/>
                </a:solidFill>
                <a:latin typeface="Poppins"/>
              </a:rPr>
              <a:t>Cliquez pour éditer le format du texte-titre</a:t>
            </a:r>
          </a:p>
        </p:txBody>
      </p:sp>
      <p:sp>
        <p:nvSpPr>
          <p:cNvPr id="31"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fr-FR" sz="2800" b="0" strike="noStrike" spc="-1">
                <a:solidFill>
                  <a:schemeClr val="dk1"/>
                </a:solidFill>
                <a:latin typeface="Poppins"/>
              </a:rPr>
              <a:t>Cliquez pour éditer le format du plan de texte</a:t>
            </a:r>
          </a:p>
          <a:p>
            <a:pPr marL="864000" lvl="1" indent="-324000">
              <a:lnSpc>
                <a:spcPct val="90000"/>
              </a:lnSpc>
              <a:spcBef>
                <a:spcPts val="1134"/>
              </a:spcBef>
              <a:buClr>
                <a:srgbClr val="000000"/>
              </a:buClr>
              <a:buSzPct val="75000"/>
              <a:buFont typeface="Symbol" charset="2"/>
              <a:buChar char=""/>
            </a:pPr>
            <a:r>
              <a:rPr lang="fr-FR" sz="2000" b="0" strike="noStrike" spc="-1">
                <a:solidFill>
                  <a:schemeClr val="dk1"/>
                </a:solidFill>
                <a:latin typeface="Poppins"/>
              </a:rPr>
              <a:t>Second niveau de plan</a:t>
            </a:r>
          </a:p>
          <a:p>
            <a:pPr marL="1296000" lvl="2" indent="-288000">
              <a:lnSpc>
                <a:spcPct val="90000"/>
              </a:lnSpc>
              <a:spcBef>
                <a:spcPts val="850"/>
              </a:spcBef>
              <a:buClr>
                <a:srgbClr val="000000"/>
              </a:buClr>
              <a:buSzPct val="45000"/>
              <a:buFont typeface="Wingdings" charset="2"/>
              <a:buChar char=""/>
            </a:pPr>
            <a:r>
              <a:rPr lang="fr-FR" sz="1800" b="0" strike="noStrike" spc="-1">
                <a:solidFill>
                  <a:schemeClr val="dk1"/>
                </a:solidFill>
                <a:latin typeface="Poppins"/>
              </a:rPr>
              <a:t>Troisième niveau de plan</a:t>
            </a:r>
          </a:p>
          <a:p>
            <a:pPr marL="1728000" lvl="3" indent="-216000">
              <a:lnSpc>
                <a:spcPct val="90000"/>
              </a:lnSpc>
              <a:spcBef>
                <a:spcPts val="567"/>
              </a:spcBef>
              <a:buClr>
                <a:srgbClr val="000000"/>
              </a:buClr>
              <a:buSzPct val="75000"/>
              <a:buFont typeface="Symbol" charset="2"/>
              <a:buChar char=""/>
            </a:pPr>
            <a:r>
              <a:rPr lang="fr-FR" sz="1800" b="0" strike="noStrike" spc="-1">
                <a:solidFill>
                  <a:schemeClr val="dk1"/>
                </a:solidFill>
                <a:latin typeface="Poppins"/>
              </a:rPr>
              <a:t>Quatrième niveau de plan</a:t>
            </a:r>
          </a:p>
          <a:p>
            <a:pPr marL="2160000" lvl="4" indent="-216000">
              <a:lnSpc>
                <a:spcPct val="90000"/>
              </a:lnSpc>
              <a:spcBef>
                <a:spcPts val="283"/>
              </a:spcBef>
              <a:buClr>
                <a:srgbClr val="000000"/>
              </a:buClr>
              <a:buSzPct val="45000"/>
              <a:buFont typeface="Wingdings" charset="2"/>
              <a:buChar char=""/>
            </a:pPr>
            <a:r>
              <a:rPr lang="fr-FR" sz="2000" b="0" strike="noStrike" spc="-1">
                <a:solidFill>
                  <a:schemeClr val="dk1"/>
                </a:solidFill>
                <a:latin typeface="Poppins"/>
              </a:rPr>
              <a:t>Cinquième niveau de plan</a:t>
            </a:r>
          </a:p>
          <a:p>
            <a:pPr marL="2592000" lvl="5" indent="-216000">
              <a:lnSpc>
                <a:spcPct val="90000"/>
              </a:lnSpc>
              <a:spcBef>
                <a:spcPts val="283"/>
              </a:spcBef>
              <a:buClr>
                <a:srgbClr val="000000"/>
              </a:buClr>
              <a:buSzPct val="45000"/>
              <a:buFont typeface="Wingdings" charset="2"/>
              <a:buChar char=""/>
            </a:pPr>
            <a:r>
              <a:rPr lang="fr-FR" sz="2000" b="0" strike="noStrike" spc="-1">
                <a:solidFill>
                  <a:schemeClr val="dk1"/>
                </a:solidFill>
                <a:latin typeface="Poppins"/>
              </a:rPr>
              <a:t>Sixième niveau de plan</a:t>
            </a:r>
          </a:p>
          <a:p>
            <a:pPr marL="3024000" lvl="6" indent="-216000">
              <a:lnSpc>
                <a:spcPct val="90000"/>
              </a:lnSpc>
              <a:spcBef>
                <a:spcPts val="283"/>
              </a:spcBef>
              <a:buClr>
                <a:srgbClr val="000000"/>
              </a:buClr>
              <a:buSzPct val="45000"/>
              <a:buFont typeface="Wingdings" charset="2"/>
              <a:buChar char=""/>
            </a:pPr>
            <a:r>
              <a:rPr lang="fr-FR" sz="2000" b="0" strike="noStrike" spc="-1">
                <a:solidFill>
                  <a:schemeClr val="dk1"/>
                </a:solidFill>
                <a:latin typeface="Poppins"/>
              </a:rPr>
              <a:t>Septième niveau de plan</a:t>
            </a: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2" name="Image 7"/>
          <p:cNvPicPr/>
          <p:nvPr/>
        </p:nvPicPr>
        <p:blipFill>
          <a:blip r:embed="rId3"/>
          <a:stretch/>
        </p:blipFill>
        <p:spPr>
          <a:xfrm>
            <a:off x="10088640" y="6484320"/>
            <a:ext cx="1832400" cy="197640"/>
          </a:xfrm>
          <a:prstGeom prst="rect">
            <a:avLst/>
          </a:prstGeom>
          <a:ln w="0">
            <a:noFill/>
          </a:ln>
        </p:spPr>
      </p:pic>
      <p:grpSp>
        <p:nvGrpSpPr>
          <p:cNvPr id="33" name="Groupe 1"/>
          <p:cNvGrpSpPr/>
          <p:nvPr/>
        </p:nvGrpSpPr>
        <p:grpSpPr>
          <a:xfrm>
            <a:off x="270720" y="282240"/>
            <a:ext cx="1570320" cy="509400"/>
            <a:chOff x="270720" y="282240"/>
            <a:chExt cx="1570320" cy="509400"/>
          </a:xfrm>
        </p:grpSpPr>
        <p:pic>
          <p:nvPicPr>
            <p:cNvPr id="34" name="Image 16"/>
            <p:cNvPicPr/>
            <p:nvPr/>
          </p:nvPicPr>
          <p:blipFill>
            <a:blip r:embed="rId4"/>
            <a:stretch/>
          </p:blipFill>
          <p:spPr>
            <a:xfrm>
              <a:off x="270720" y="282240"/>
              <a:ext cx="1570320" cy="327960"/>
            </a:xfrm>
            <a:prstGeom prst="rect">
              <a:avLst/>
            </a:prstGeom>
            <a:ln w="0">
              <a:noFill/>
            </a:ln>
          </p:spPr>
        </p:pic>
        <p:sp>
          <p:nvSpPr>
            <p:cNvPr id="35" name="ZoneTexte 17"/>
            <p:cNvSpPr/>
            <p:nvPr/>
          </p:nvSpPr>
          <p:spPr>
            <a:xfrm>
              <a:off x="270720" y="610560"/>
              <a:ext cx="1570320" cy="18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600" b="0" strike="noStrike" spc="-1">
                  <a:solidFill>
                    <a:srgbClr val="0072CE"/>
                  </a:solidFill>
                  <a:latin typeface="Poppins "/>
                </a:rPr>
                <a:t>Entreprise de services numériques</a:t>
              </a:r>
              <a:endParaRPr lang="fr-FR" sz="600" b="0" strike="noStrike" spc="-1">
                <a:solidFill>
                  <a:srgbClr val="000000"/>
                </a:solidFill>
                <a:latin typeface="Arial"/>
              </a:endParaRPr>
            </a:p>
          </p:txBody>
        </p:sp>
      </p:grpSp>
    </p:spTree>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6" name="Image 7"/>
          <p:cNvPicPr/>
          <p:nvPr/>
        </p:nvPicPr>
        <p:blipFill>
          <a:blip r:embed="rId3"/>
          <a:stretch/>
        </p:blipFill>
        <p:spPr>
          <a:xfrm>
            <a:off x="10088640" y="6484320"/>
            <a:ext cx="1832400" cy="197640"/>
          </a:xfrm>
          <a:prstGeom prst="rect">
            <a:avLst/>
          </a:prstGeom>
          <a:ln w="0">
            <a:noFill/>
          </a:ln>
        </p:spPr>
      </p:pic>
      <p:grpSp>
        <p:nvGrpSpPr>
          <p:cNvPr id="37" name="Groupe 1"/>
          <p:cNvGrpSpPr/>
          <p:nvPr/>
        </p:nvGrpSpPr>
        <p:grpSpPr>
          <a:xfrm>
            <a:off x="270720" y="282240"/>
            <a:ext cx="1570320" cy="509400"/>
            <a:chOff x="270720" y="282240"/>
            <a:chExt cx="1570320" cy="509400"/>
          </a:xfrm>
        </p:grpSpPr>
        <p:pic>
          <p:nvPicPr>
            <p:cNvPr id="38" name="Image 16"/>
            <p:cNvPicPr/>
            <p:nvPr/>
          </p:nvPicPr>
          <p:blipFill>
            <a:blip r:embed="rId4"/>
            <a:stretch/>
          </p:blipFill>
          <p:spPr>
            <a:xfrm>
              <a:off x="270720" y="282240"/>
              <a:ext cx="1570320" cy="327960"/>
            </a:xfrm>
            <a:prstGeom prst="rect">
              <a:avLst/>
            </a:prstGeom>
            <a:ln w="0">
              <a:noFill/>
            </a:ln>
          </p:spPr>
        </p:pic>
        <p:sp>
          <p:nvSpPr>
            <p:cNvPr id="39" name="ZoneTexte 17"/>
            <p:cNvSpPr/>
            <p:nvPr/>
          </p:nvSpPr>
          <p:spPr>
            <a:xfrm>
              <a:off x="270720" y="610560"/>
              <a:ext cx="1570320" cy="18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600" b="0" strike="noStrike" spc="-1">
                  <a:solidFill>
                    <a:srgbClr val="0072CE"/>
                  </a:solidFill>
                  <a:latin typeface="Poppins "/>
                </a:rPr>
                <a:t>Entreprise de services numériques</a:t>
              </a:r>
              <a:endParaRPr lang="fr-FR" sz="600" b="0" strike="noStrike" spc="-1">
                <a:solidFill>
                  <a:srgbClr val="000000"/>
                </a:solidFill>
                <a:latin typeface="Arial"/>
              </a:endParaRPr>
            </a:p>
          </p:txBody>
        </p:sp>
      </p:grpSp>
      <p:pic>
        <p:nvPicPr>
          <p:cNvPr id="40" name="Image 1"/>
          <p:cNvPicPr/>
          <p:nvPr/>
        </p:nvPicPr>
        <p:blipFill>
          <a:blip r:embed="rId5"/>
          <a:stretch/>
        </p:blipFill>
        <p:spPr>
          <a:xfrm>
            <a:off x="10000800" y="6471000"/>
            <a:ext cx="1933560" cy="20952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1" name="Image 7"/>
          <p:cNvPicPr/>
          <p:nvPr/>
        </p:nvPicPr>
        <p:blipFill>
          <a:blip r:embed="rId3"/>
          <a:stretch/>
        </p:blipFill>
        <p:spPr>
          <a:xfrm>
            <a:off x="10088640" y="6484320"/>
            <a:ext cx="1832400" cy="197640"/>
          </a:xfrm>
          <a:prstGeom prst="rect">
            <a:avLst/>
          </a:prstGeom>
          <a:ln w="0">
            <a:noFill/>
          </a:ln>
        </p:spPr>
      </p:pic>
      <p:grpSp>
        <p:nvGrpSpPr>
          <p:cNvPr id="42" name="Groupe 1"/>
          <p:cNvGrpSpPr/>
          <p:nvPr/>
        </p:nvGrpSpPr>
        <p:grpSpPr>
          <a:xfrm>
            <a:off x="270720" y="282240"/>
            <a:ext cx="1570320" cy="509400"/>
            <a:chOff x="270720" y="282240"/>
            <a:chExt cx="1570320" cy="509400"/>
          </a:xfrm>
        </p:grpSpPr>
        <p:pic>
          <p:nvPicPr>
            <p:cNvPr id="43" name="Image 16"/>
            <p:cNvPicPr/>
            <p:nvPr/>
          </p:nvPicPr>
          <p:blipFill>
            <a:blip r:embed="rId4"/>
            <a:stretch/>
          </p:blipFill>
          <p:spPr>
            <a:xfrm>
              <a:off x="270720" y="282240"/>
              <a:ext cx="1570320" cy="327960"/>
            </a:xfrm>
            <a:prstGeom prst="rect">
              <a:avLst/>
            </a:prstGeom>
            <a:ln w="0">
              <a:noFill/>
            </a:ln>
          </p:spPr>
        </p:pic>
        <p:sp>
          <p:nvSpPr>
            <p:cNvPr id="44" name="ZoneTexte 17"/>
            <p:cNvSpPr/>
            <p:nvPr/>
          </p:nvSpPr>
          <p:spPr>
            <a:xfrm>
              <a:off x="270720" y="610560"/>
              <a:ext cx="1570320" cy="18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600" b="0" strike="noStrike" spc="-1">
                  <a:solidFill>
                    <a:srgbClr val="0072CE"/>
                  </a:solidFill>
                  <a:latin typeface="Poppins "/>
                </a:rPr>
                <a:t>Entreprise de services numériques</a:t>
              </a:r>
              <a:endParaRPr lang="fr-FR" sz="600" b="0" strike="noStrike" spc="-1">
                <a:solidFill>
                  <a:srgbClr val="000000"/>
                </a:solidFill>
                <a:latin typeface="Arial"/>
              </a:endParaRPr>
            </a:p>
          </p:txBody>
        </p:sp>
      </p:grpSp>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5" name="Image 7"/>
          <p:cNvPicPr/>
          <p:nvPr/>
        </p:nvPicPr>
        <p:blipFill>
          <a:blip r:embed="rId3"/>
          <a:stretch/>
        </p:blipFill>
        <p:spPr>
          <a:xfrm>
            <a:off x="10088640" y="6484320"/>
            <a:ext cx="1832400" cy="197640"/>
          </a:xfrm>
          <a:prstGeom prst="rect">
            <a:avLst/>
          </a:prstGeom>
          <a:ln w="0">
            <a:noFill/>
          </a:ln>
        </p:spPr>
      </p:pic>
      <p:grpSp>
        <p:nvGrpSpPr>
          <p:cNvPr id="46" name="Groupe 1"/>
          <p:cNvGrpSpPr/>
          <p:nvPr/>
        </p:nvGrpSpPr>
        <p:grpSpPr>
          <a:xfrm>
            <a:off x="270720" y="282240"/>
            <a:ext cx="1570320" cy="509400"/>
            <a:chOff x="270720" y="282240"/>
            <a:chExt cx="1570320" cy="509400"/>
          </a:xfrm>
        </p:grpSpPr>
        <p:pic>
          <p:nvPicPr>
            <p:cNvPr id="47" name="Image 16"/>
            <p:cNvPicPr/>
            <p:nvPr/>
          </p:nvPicPr>
          <p:blipFill>
            <a:blip r:embed="rId4"/>
            <a:stretch/>
          </p:blipFill>
          <p:spPr>
            <a:xfrm>
              <a:off x="270720" y="282240"/>
              <a:ext cx="1570320" cy="327960"/>
            </a:xfrm>
            <a:prstGeom prst="rect">
              <a:avLst/>
            </a:prstGeom>
            <a:ln w="0">
              <a:noFill/>
            </a:ln>
          </p:spPr>
        </p:pic>
        <p:sp>
          <p:nvSpPr>
            <p:cNvPr id="48" name="ZoneTexte 17"/>
            <p:cNvSpPr/>
            <p:nvPr/>
          </p:nvSpPr>
          <p:spPr>
            <a:xfrm>
              <a:off x="270720" y="610560"/>
              <a:ext cx="1570320" cy="18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600" b="0" strike="noStrike" spc="-1">
                  <a:solidFill>
                    <a:srgbClr val="0072CE"/>
                  </a:solidFill>
                  <a:latin typeface="Poppins "/>
                </a:rPr>
                <a:t>Entreprise de services numériques</a:t>
              </a:r>
              <a:endParaRPr lang="fr-FR" sz="600" b="0" strike="noStrike" spc="-1">
                <a:solidFill>
                  <a:srgbClr val="000000"/>
                </a:solidFill>
                <a:latin typeface="Arial"/>
              </a:endParaRPr>
            </a:p>
          </p:txBody>
        </p:sp>
      </p:grpSp>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9" name="Image 7"/>
          <p:cNvPicPr/>
          <p:nvPr/>
        </p:nvPicPr>
        <p:blipFill>
          <a:blip r:embed="rId3"/>
          <a:stretch/>
        </p:blipFill>
        <p:spPr>
          <a:xfrm>
            <a:off x="10088640" y="6484320"/>
            <a:ext cx="1832400" cy="197640"/>
          </a:xfrm>
          <a:prstGeom prst="rect">
            <a:avLst/>
          </a:prstGeom>
          <a:ln w="0">
            <a:noFill/>
          </a:ln>
        </p:spPr>
      </p:pic>
      <p:grpSp>
        <p:nvGrpSpPr>
          <p:cNvPr id="50" name="Groupe 1"/>
          <p:cNvGrpSpPr/>
          <p:nvPr/>
        </p:nvGrpSpPr>
        <p:grpSpPr>
          <a:xfrm>
            <a:off x="270720" y="282240"/>
            <a:ext cx="1570320" cy="509400"/>
            <a:chOff x="270720" y="282240"/>
            <a:chExt cx="1570320" cy="509400"/>
          </a:xfrm>
        </p:grpSpPr>
        <p:pic>
          <p:nvPicPr>
            <p:cNvPr id="51" name="Image 16"/>
            <p:cNvPicPr/>
            <p:nvPr/>
          </p:nvPicPr>
          <p:blipFill>
            <a:blip r:embed="rId4"/>
            <a:stretch/>
          </p:blipFill>
          <p:spPr>
            <a:xfrm>
              <a:off x="270720" y="282240"/>
              <a:ext cx="1570320" cy="327960"/>
            </a:xfrm>
            <a:prstGeom prst="rect">
              <a:avLst/>
            </a:prstGeom>
            <a:ln w="0">
              <a:noFill/>
            </a:ln>
          </p:spPr>
        </p:pic>
        <p:sp>
          <p:nvSpPr>
            <p:cNvPr id="52" name="ZoneTexte 17"/>
            <p:cNvSpPr/>
            <p:nvPr/>
          </p:nvSpPr>
          <p:spPr>
            <a:xfrm>
              <a:off x="270720" y="610560"/>
              <a:ext cx="1570320" cy="18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600" b="0" strike="noStrike" spc="-1">
                  <a:solidFill>
                    <a:srgbClr val="0072CE"/>
                  </a:solidFill>
                  <a:latin typeface="Poppins "/>
                </a:rPr>
                <a:t>Entreprise de services numériques</a:t>
              </a:r>
              <a:endParaRPr lang="fr-FR" sz="600" b="0" strike="noStrike" spc="-1">
                <a:solidFill>
                  <a:srgbClr val="000000"/>
                </a:solidFill>
                <a:latin typeface="Arial"/>
              </a:endParaRPr>
            </a:p>
          </p:txBody>
        </p:sp>
      </p:grpSp>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3" name="Image 7"/>
          <p:cNvPicPr/>
          <p:nvPr/>
        </p:nvPicPr>
        <p:blipFill>
          <a:blip r:embed="rId3"/>
          <a:stretch/>
        </p:blipFill>
        <p:spPr>
          <a:xfrm>
            <a:off x="10088640" y="6484320"/>
            <a:ext cx="1832400" cy="197640"/>
          </a:xfrm>
          <a:prstGeom prst="rect">
            <a:avLst/>
          </a:prstGeom>
          <a:ln w="0">
            <a:noFill/>
          </a:ln>
        </p:spPr>
      </p:pic>
      <p:grpSp>
        <p:nvGrpSpPr>
          <p:cNvPr id="54" name="Groupe 1"/>
          <p:cNvGrpSpPr/>
          <p:nvPr/>
        </p:nvGrpSpPr>
        <p:grpSpPr>
          <a:xfrm>
            <a:off x="270720" y="282240"/>
            <a:ext cx="1570320" cy="509400"/>
            <a:chOff x="270720" y="282240"/>
            <a:chExt cx="1570320" cy="509400"/>
          </a:xfrm>
        </p:grpSpPr>
        <p:pic>
          <p:nvPicPr>
            <p:cNvPr id="55" name="Image 16"/>
            <p:cNvPicPr/>
            <p:nvPr/>
          </p:nvPicPr>
          <p:blipFill>
            <a:blip r:embed="rId4"/>
            <a:stretch/>
          </p:blipFill>
          <p:spPr>
            <a:xfrm>
              <a:off x="270720" y="282240"/>
              <a:ext cx="1570320" cy="327960"/>
            </a:xfrm>
            <a:prstGeom prst="rect">
              <a:avLst/>
            </a:prstGeom>
            <a:ln w="0">
              <a:noFill/>
            </a:ln>
          </p:spPr>
        </p:pic>
        <p:sp>
          <p:nvSpPr>
            <p:cNvPr id="56" name="ZoneTexte 17"/>
            <p:cNvSpPr/>
            <p:nvPr/>
          </p:nvSpPr>
          <p:spPr>
            <a:xfrm>
              <a:off x="270720" y="610560"/>
              <a:ext cx="1570320" cy="18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600" b="0" strike="noStrike" spc="-1">
                  <a:solidFill>
                    <a:srgbClr val="0072CE"/>
                  </a:solidFill>
                  <a:latin typeface="Poppins "/>
                </a:rPr>
                <a:t>Entreprise de services numériques</a:t>
              </a:r>
              <a:endParaRPr lang="fr-FR" sz="600" b="0" strike="noStrike" spc="-1">
                <a:solidFill>
                  <a:srgbClr val="000000"/>
                </a:solidFill>
                <a:latin typeface="Arial"/>
              </a:endParaRPr>
            </a:p>
          </p:txBody>
        </p:sp>
      </p:grpSp>
      <p:sp>
        <p:nvSpPr>
          <p:cNvPr id="57" name="PlaceHolder 1"/>
          <p:cNvSpPr>
            <a:spLocks noGrp="1"/>
          </p:cNvSpPr>
          <p:nvPr>
            <p:ph type="title"/>
          </p:nvPr>
        </p:nvSpPr>
        <p:spPr>
          <a:xfrm>
            <a:off x="839880" y="457200"/>
            <a:ext cx="3931920" cy="1599840"/>
          </a:xfrm>
          <a:prstGeom prst="rect">
            <a:avLst/>
          </a:prstGeom>
          <a:noFill/>
          <a:ln w="0">
            <a:noFill/>
          </a:ln>
        </p:spPr>
        <p:txBody>
          <a:bodyPr lIns="90000" tIns="45000" rIns="90000" bIns="45000" anchor="b">
            <a:noAutofit/>
          </a:bodyPr>
          <a:lstStyle/>
          <a:p>
            <a:pPr indent="0" defTabSz="914400">
              <a:lnSpc>
                <a:spcPct val="90000"/>
              </a:lnSpc>
              <a:buNone/>
            </a:pPr>
            <a:r>
              <a:rPr lang="fr-FR" sz="3200" b="0" strike="noStrike" spc="-1">
                <a:solidFill>
                  <a:schemeClr val="dk1"/>
                </a:solidFill>
                <a:latin typeface="Poppins Medium"/>
              </a:rPr>
              <a:t>Modifiez le style du titre</a:t>
            </a:r>
            <a:endParaRPr lang="fr-FR" sz="3200" b="0" strike="noStrike" spc="-1">
              <a:solidFill>
                <a:schemeClr val="dk1"/>
              </a:solidFill>
              <a:latin typeface="Poppins"/>
            </a:endParaRPr>
          </a:p>
        </p:txBody>
      </p:sp>
      <p:sp>
        <p:nvSpPr>
          <p:cNvPr id="58" name="PlaceHolder 2"/>
          <p:cNvSpPr>
            <a:spLocks noGrp="1"/>
          </p:cNvSpPr>
          <p:nvPr>
            <p:ph type="body"/>
          </p:nvPr>
        </p:nvSpPr>
        <p:spPr>
          <a:xfrm>
            <a:off x="5183280" y="987480"/>
            <a:ext cx="6171840" cy="4873320"/>
          </a:xfrm>
          <a:prstGeom prst="rect">
            <a:avLst/>
          </a:prstGeom>
          <a:noFill/>
          <a:ln w="0">
            <a:noFill/>
          </a:ln>
        </p:spPr>
        <p:txBody>
          <a:bodyPr lIns="90000" tIns="45000" rIns="90000" bIns="45000" anchor="t">
            <a:noAutofit/>
          </a:bodyPr>
          <a:lstStyle/>
          <a:p>
            <a:pPr marL="228600" indent="-228600" defTabSz="914400">
              <a:lnSpc>
                <a:spcPct val="90000"/>
              </a:lnSpc>
              <a:spcBef>
                <a:spcPts val="1001"/>
              </a:spcBef>
              <a:buClr>
                <a:srgbClr val="000000"/>
              </a:buClr>
              <a:buFont typeface="Arial"/>
              <a:buChar char="•"/>
            </a:pPr>
            <a:r>
              <a:rPr lang="fr-FR" sz="3200" b="0" strike="noStrike" spc="-1">
                <a:solidFill>
                  <a:schemeClr val="dk1"/>
                </a:solidFill>
                <a:latin typeface="Poppins"/>
              </a:rPr>
              <a:t>Cliquez pour modifier les styles du texte du masque</a:t>
            </a:r>
          </a:p>
          <a:p>
            <a:pPr marL="685800" lvl="1" indent="-228600" defTabSz="914400">
              <a:lnSpc>
                <a:spcPct val="90000"/>
              </a:lnSpc>
              <a:spcBef>
                <a:spcPts val="499"/>
              </a:spcBef>
              <a:buClr>
                <a:srgbClr val="000000"/>
              </a:buClr>
              <a:buFont typeface="Arial"/>
              <a:buChar char="•"/>
            </a:pPr>
            <a:r>
              <a:rPr lang="fr-FR" sz="2800" b="0" strike="noStrike" spc="-1">
                <a:solidFill>
                  <a:schemeClr val="dk1"/>
                </a:solidFill>
                <a:latin typeface="Poppins"/>
              </a:rPr>
              <a:t>Deuxième niveau</a:t>
            </a:r>
          </a:p>
          <a:p>
            <a:pPr marL="1143000" lvl="2" indent="-228600" defTabSz="914400">
              <a:lnSpc>
                <a:spcPct val="90000"/>
              </a:lnSpc>
              <a:spcBef>
                <a:spcPts val="499"/>
              </a:spcBef>
              <a:buClr>
                <a:srgbClr val="000000"/>
              </a:buClr>
              <a:buFont typeface="Arial"/>
              <a:buChar char="•"/>
            </a:pPr>
            <a:r>
              <a:rPr lang="fr-FR" sz="2400" b="0" strike="noStrike" spc="-1">
                <a:solidFill>
                  <a:schemeClr val="dk1"/>
                </a:solidFill>
                <a:latin typeface="Poppins"/>
              </a:rPr>
              <a:t>Troisième niveau</a:t>
            </a:r>
          </a:p>
          <a:p>
            <a:pPr marL="1600200" lvl="3" indent="-228600" defTabSz="914400">
              <a:lnSpc>
                <a:spcPct val="90000"/>
              </a:lnSpc>
              <a:spcBef>
                <a:spcPts val="499"/>
              </a:spcBef>
              <a:buClr>
                <a:srgbClr val="000000"/>
              </a:buClr>
              <a:buFont typeface="Arial"/>
              <a:buChar char="•"/>
            </a:pPr>
            <a:r>
              <a:rPr lang="fr-FR" sz="2000" b="0" strike="noStrike" spc="-1">
                <a:solidFill>
                  <a:schemeClr val="dk1"/>
                </a:solidFill>
                <a:latin typeface="Poppins"/>
              </a:rPr>
              <a:t>Quatrième niveau</a:t>
            </a:r>
          </a:p>
          <a:p>
            <a:pPr marL="2057400" lvl="4" indent="-228600" defTabSz="914400">
              <a:lnSpc>
                <a:spcPct val="90000"/>
              </a:lnSpc>
              <a:spcBef>
                <a:spcPts val="499"/>
              </a:spcBef>
              <a:buClr>
                <a:srgbClr val="000000"/>
              </a:buClr>
              <a:buFont typeface="Arial"/>
              <a:buChar char="•"/>
            </a:pPr>
            <a:r>
              <a:rPr lang="fr-FR" sz="2000" b="0" strike="noStrike" spc="-1">
                <a:solidFill>
                  <a:schemeClr val="dk1"/>
                </a:solidFill>
                <a:latin typeface="Poppins"/>
              </a:rPr>
              <a:t>Cinquième niveau</a:t>
            </a:r>
          </a:p>
        </p:txBody>
      </p:sp>
      <p:sp>
        <p:nvSpPr>
          <p:cNvPr id="59" name="PlaceHolder 3"/>
          <p:cNvSpPr>
            <a:spLocks noGrp="1"/>
          </p:cNvSpPr>
          <p:nvPr>
            <p:ph type="body"/>
          </p:nvPr>
        </p:nvSpPr>
        <p:spPr>
          <a:xfrm>
            <a:off x="839880" y="2057400"/>
            <a:ext cx="3931920" cy="3811320"/>
          </a:xfrm>
          <a:prstGeom prst="rect">
            <a:avLst/>
          </a:prstGeom>
          <a:noFill/>
          <a:ln w="0">
            <a:noFill/>
          </a:ln>
        </p:spPr>
        <p:txBody>
          <a:bodyPr lIns="90000" tIns="45000" rIns="90000" bIns="45000" anchor="t">
            <a:noAutofit/>
          </a:bodyPr>
          <a:lstStyle/>
          <a:p>
            <a:pPr indent="0" defTabSz="914400">
              <a:lnSpc>
                <a:spcPct val="90000"/>
              </a:lnSpc>
              <a:spcBef>
                <a:spcPts val="1001"/>
              </a:spcBef>
              <a:buNone/>
              <a:tabLst>
                <a:tab pos="0" algn="l"/>
              </a:tabLst>
            </a:pPr>
            <a:r>
              <a:rPr lang="fr-FR" sz="1600" b="0" strike="noStrike" spc="-1">
                <a:solidFill>
                  <a:schemeClr val="dk1"/>
                </a:solidFill>
                <a:latin typeface="Poppins"/>
              </a:rPr>
              <a:t>Cliquez pour modifier les styles du texte du masque</a:t>
            </a:r>
          </a:p>
        </p:txBody>
      </p:sp>
      <p:sp>
        <p:nvSpPr>
          <p:cNvPr id="60" name="PlaceHolder 4"/>
          <p:cNvSpPr>
            <a:spLocks noGrp="1"/>
          </p:cNvSpPr>
          <p:nvPr>
            <p:ph type="dt" idx="7"/>
          </p:nvPr>
        </p:nvSpPr>
        <p:spPr>
          <a:xfrm>
            <a:off x="314280" y="6464880"/>
            <a:ext cx="4952520" cy="239400"/>
          </a:xfrm>
          <a:prstGeom prst="rect">
            <a:avLst/>
          </a:prstGeom>
          <a:noFill/>
          <a:ln w="0">
            <a:noFill/>
          </a:ln>
        </p:spPr>
        <p:txBody>
          <a:bodyPr lIns="90000" tIns="45000" rIns="90000" bIns="45000" anchor="t">
            <a:noAutofit/>
          </a:bodyPr>
          <a:lstStyle>
            <a:lvl1pPr indent="0" defTabSz="914400">
              <a:lnSpc>
                <a:spcPct val="100000"/>
              </a:lnSpc>
              <a:buNone/>
              <a:defRPr lang="fr-FR" sz="1800" b="0" strike="noStrike" spc="-1">
                <a:solidFill>
                  <a:schemeClr val="dk1"/>
                </a:solidFill>
                <a:latin typeface="Poppins"/>
              </a:defRPr>
            </a:lvl1pPr>
          </a:lstStyle>
          <a:p>
            <a:pPr indent="0" defTabSz="914400">
              <a:lnSpc>
                <a:spcPct val="100000"/>
              </a:lnSpc>
              <a:buNone/>
            </a:pPr>
            <a:r>
              <a:rPr lang="fr-FR" sz="1800" b="0" strike="noStrike" spc="-1">
                <a:solidFill>
                  <a:schemeClr val="dk1"/>
                </a:solidFill>
                <a:latin typeface="Poppins"/>
              </a:rPr>
              <a:t>&lt;date/heure&gt;</a:t>
            </a:r>
            <a:endParaRPr lang="fr-FR" sz="1800" b="0" strike="noStrike" spc="-1">
              <a:solidFill>
                <a:srgbClr val="000000"/>
              </a:solidFill>
              <a:latin typeface="Times New Roman"/>
            </a:endParaRPr>
          </a:p>
        </p:txBody>
      </p:sp>
      <p:sp>
        <p:nvSpPr>
          <p:cNvPr id="61" name="PlaceHolder 5"/>
          <p:cNvSpPr>
            <a:spLocks noGrp="1"/>
          </p:cNvSpPr>
          <p:nvPr>
            <p:ph type="ftr" idx="8"/>
          </p:nvPr>
        </p:nvSpPr>
        <p:spPr>
          <a:xfrm>
            <a:off x="4038480" y="6356520"/>
            <a:ext cx="4114440" cy="364680"/>
          </a:xfrm>
          <a:prstGeom prst="rect">
            <a:avLst/>
          </a:prstGeom>
          <a:noFill/>
          <a:ln w="0">
            <a:noFill/>
          </a:ln>
        </p:spPr>
        <p:txBody>
          <a:bodyPr lIns="90000" tIns="45000" rIns="90000" bIns="45000" anchor="t">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62" name="PlaceHolder 6"/>
          <p:cNvSpPr>
            <a:spLocks noGrp="1"/>
          </p:cNvSpPr>
          <p:nvPr>
            <p:ph type="sldNum" idx="9"/>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2800" b="0" strike="noStrike" spc="-1">
                <a:solidFill>
                  <a:srgbClr val="9BD2FF"/>
                </a:solidFill>
                <a:latin typeface="Poppins"/>
              </a:defRPr>
            </a:lvl1pPr>
          </a:lstStyle>
          <a:p>
            <a:pPr indent="0" algn="r" defTabSz="914400">
              <a:lnSpc>
                <a:spcPct val="100000"/>
              </a:lnSpc>
              <a:buNone/>
            </a:pPr>
            <a:fld id="{66AC2BEA-EA1B-4721-884A-B79D5DE413FA}" type="slidenum">
              <a:rPr lang="fr-FR" sz="2800" b="0" strike="noStrike" spc="-1">
                <a:solidFill>
                  <a:srgbClr val="9BD2FF"/>
                </a:solidFill>
                <a:latin typeface="Poppins"/>
              </a:rPr>
              <a:t>‹N°›</a:t>
            </a:fld>
            <a:endParaRPr lang="fr-FR" sz="28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3" name="Image 7"/>
          <p:cNvPicPr/>
          <p:nvPr/>
        </p:nvPicPr>
        <p:blipFill>
          <a:blip r:embed="rId3"/>
          <a:stretch/>
        </p:blipFill>
        <p:spPr>
          <a:xfrm>
            <a:off x="10088640" y="6484320"/>
            <a:ext cx="1832400" cy="197640"/>
          </a:xfrm>
          <a:prstGeom prst="rect">
            <a:avLst/>
          </a:prstGeom>
          <a:ln w="0">
            <a:noFill/>
          </a:ln>
        </p:spPr>
      </p:pic>
      <p:grpSp>
        <p:nvGrpSpPr>
          <p:cNvPr id="64" name="Groupe 1"/>
          <p:cNvGrpSpPr/>
          <p:nvPr/>
        </p:nvGrpSpPr>
        <p:grpSpPr>
          <a:xfrm>
            <a:off x="270720" y="282240"/>
            <a:ext cx="1570320" cy="509400"/>
            <a:chOff x="270720" y="282240"/>
            <a:chExt cx="1570320" cy="509400"/>
          </a:xfrm>
        </p:grpSpPr>
        <p:pic>
          <p:nvPicPr>
            <p:cNvPr id="65" name="Image 16"/>
            <p:cNvPicPr/>
            <p:nvPr/>
          </p:nvPicPr>
          <p:blipFill>
            <a:blip r:embed="rId4"/>
            <a:stretch/>
          </p:blipFill>
          <p:spPr>
            <a:xfrm>
              <a:off x="270720" y="282240"/>
              <a:ext cx="1570320" cy="327960"/>
            </a:xfrm>
            <a:prstGeom prst="rect">
              <a:avLst/>
            </a:prstGeom>
            <a:ln w="0">
              <a:noFill/>
            </a:ln>
          </p:spPr>
        </p:pic>
        <p:sp>
          <p:nvSpPr>
            <p:cNvPr id="66" name="ZoneTexte 17"/>
            <p:cNvSpPr/>
            <p:nvPr/>
          </p:nvSpPr>
          <p:spPr>
            <a:xfrm>
              <a:off x="270720" y="610560"/>
              <a:ext cx="1570320" cy="18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600" b="0" strike="noStrike" spc="-1">
                  <a:solidFill>
                    <a:srgbClr val="0072CE"/>
                  </a:solidFill>
                  <a:latin typeface="Poppins "/>
                </a:rPr>
                <a:t>Entreprise de services numériques</a:t>
              </a:r>
              <a:endParaRPr lang="fr-FR" sz="600" b="0" strike="noStrike" spc="-1">
                <a:solidFill>
                  <a:srgbClr val="000000"/>
                </a:solidFill>
                <a:latin typeface="Arial"/>
              </a:endParaRPr>
            </a:p>
          </p:txBody>
        </p:sp>
      </p:grpSp>
      <p:sp>
        <p:nvSpPr>
          <p:cNvPr id="67" name="PlaceHolder 1"/>
          <p:cNvSpPr>
            <a:spLocks noGrp="1"/>
          </p:cNvSpPr>
          <p:nvPr>
            <p:ph type="title"/>
          </p:nvPr>
        </p:nvSpPr>
        <p:spPr>
          <a:xfrm>
            <a:off x="839880" y="457200"/>
            <a:ext cx="3931920" cy="1599840"/>
          </a:xfrm>
          <a:prstGeom prst="rect">
            <a:avLst/>
          </a:prstGeom>
          <a:noFill/>
          <a:ln w="0">
            <a:noFill/>
          </a:ln>
        </p:spPr>
        <p:txBody>
          <a:bodyPr lIns="90000" tIns="45000" rIns="90000" bIns="45000" anchor="b">
            <a:noAutofit/>
          </a:bodyPr>
          <a:lstStyle/>
          <a:p>
            <a:pPr indent="0" defTabSz="914400">
              <a:lnSpc>
                <a:spcPct val="90000"/>
              </a:lnSpc>
              <a:buNone/>
            </a:pPr>
            <a:r>
              <a:rPr lang="fr-FR" sz="3200" b="0" strike="noStrike" spc="-1">
                <a:solidFill>
                  <a:schemeClr val="dk1"/>
                </a:solidFill>
                <a:latin typeface="Poppins Medium"/>
              </a:rPr>
              <a:t>Modifiez le style du titre</a:t>
            </a:r>
            <a:endParaRPr lang="fr-FR" sz="3200" b="0" strike="noStrike" spc="-1">
              <a:solidFill>
                <a:schemeClr val="dk1"/>
              </a:solidFill>
              <a:latin typeface="Poppins"/>
            </a:endParaRPr>
          </a:p>
        </p:txBody>
      </p:sp>
      <p:sp>
        <p:nvSpPr>
          <p:cNvPr id="68" name="PlaceHolder 2"/>
          <p:cNvSpPr>
            <a:spLocks noGrp="1"/>
          </p:cNvSpPr>
          <p:nvPr>
            <p:ph type="body"/>
          </p:nvPr>
        </p:nvSpPr>
        <p:spPr>
          <a:xfrm>
            <a:off x="5183280" y="987480"/>
            <a:ext cx="6171840" cy="4873320"/>
          </a:xfrm>
          <a:prstGeom prst="rect">
            <a:avLst/>
          </a:prstGeom>
          <a:noFill/>
          <a:ln w="0">
            <a:noFill/>
          </a:ln>
        </p:spPr>
        <p:txBody>
          <a:bodyPr lIns="90000" tIns="45000" rIns="90000" bIns="45000" anchor="t">
            <a:noAutofit/>
          </a:bodyPr>
          <a:lstStyle/>
          <a:p>
            <a:pPr marL="432000" indent="-324000">
              <a:lnSpc>
                <a:spcPct val="90000"/>
              </a:lnSpc>
              <a:spcBef>
                <a:spcPts val="1417"/>
              </a:spcBef>
              <a:buClr>
                <a:srgbClr val="000000"/>
              </a:buClr>
              <a:buSzPct val="45000"/>
              <a:buFont typeface="Wingdings" charset="2"/>
              <a:buChar char=""/>
            </a:pPr>
            <a:r>
              <a:rPr lang="fr-FR" sz="3200" b="0" strike="noStrike" spc="-1">
                <a:solidFill>
                  <a:schemeClr val="dk1"/>
                </a:solidFill>
                <a:latin typeface="Poppins"/>
              </a:rPr>
              <a:t>Cliquez pour éditer le format du plan de texte</a:t>
            </a:r>
          </a:p>
          <a:p>
            <a:pPr marL="864000" lvl="1" indent="-324000">
              <a:lnSpc>
                <a:spcPct val="90000"/>
              </a:lnSpc>
              <a:spcBef>
                <a:spcPts val="1134"/>
              </a:spcBef>
              <a:buClr>
                <a:srgbClr val="000000"/>
              </a:buClr>
              <a:buSzPct val="75000"/>
              <a:buFont typeface="Symbol" charset="2"/>
              <a:buChar char=""/>
            </a:pPr>
            <a:r>
              <a:rPr lang="fr-FR" sz="3200" b="0" strike="noStrike" spc="-1">
                <a:solidFill>
                  <a:schemeClr val="dk1"/>
                </a:solidFill>
                <a:latin typeface="Poppins"/>
              </a:rPr>
              <a:t>Second niveau de plan</a:t>
            </a:r>
          </a:p>
          <a:p>
            <a:pPr marL="1296000" lvl="2" indent="-288000">
              <a:lnSpc>
                <a:spcPct val="90000"/>
              </a:lnSpc>
              <a:spcBef>
                <a:spcPts val="850"/>
              </a:spcBef>
              <a:buClr>
                <a:srgbClr val="000000"/>
              </a:buClr>
              <a:buSzPct val="45000"/>
              <a:buFont typeface="Wingdings" charset="2"/>
              <a:buChar char=""/>
            </a:pPr>
            <a:r>
              <a:rPr lang="fr-FR" sz="3200" b="0" strike="noStrike" spc="-1">
                <a:solidFill>
                  <a:schemeClr val="dk1"/>
                </a:solidFill>
                <a:latin typeface="Poppins"/>
              </a:rPr>
              <a:t>Troisième niveau de plan</a:t>
            </a:r>
          </a:p>
          <a:p>
            <a:pPr marL="1728000" lvl="3" indent="-216000">
              <a:lnSpc>
                <a:spcPct val="90000"/>
              </a:lnSpc>
              <a:spcBef>
                <a:spcPts val="567"/>
              </a:spcBef>
              <a:buClr>
                <a:srgbClr val="000000"/>
              </a:buClr>
              <a:buSzPct val="75000"/>
              <a:buFont typeface="Symbol" charset="2"/>
              <a:buChar char=""/>
            </a:pPr>
            <a:r>
              <a:rPr lang="fr-FR" sz="3200" b="0" strike="noStrike" spc="-1">
                <a:solidFill>
                  <a:schemeClr val="dk1"/>
                </a:solidFill>
                <a:latin typeface="Poppins"/>
              </a:rPr>
              <a:t>Quatrième niveau de plan</a:t>
            </a:r>
          </a:p>
          <a:p>
            <a:pPr marL="2160000" lvl="4" indent="-216000">
              <a:lnSpc>
                <a:spcPct val="90000"/>
              </a:lnSpc>
              <a:spcBef>
                <a:spcPts val="283"/>
              </a:spcBef>
              <a:buClr>
                <a:srgbClr val="000000"/>
              </a:buClr>
              <a:buSzPct val="45000"/>
              <a:buFont typeface="Wingdings" charset="2"/>
              <a:buChar char=""/>
            </a:pPr>
            <a:r>
              <a:rPr lang="fr-FR" sz="3200" b="0" strike="noStrike" spc="-1">
                <a:solidFill>
                  <a:schemeClr val="dk1"/>
                </a:solidFill>
                <a:latin typeface="Poppins"/>
              </a:rPr>
              <a:t>Cinquième niveau de plan</a:t>
            </a:r>
          </a:p>
          <a:p>
            <a:pPr marL="2592000" lvl="5" indent="-216000">
              <a:lnSpc>
                <a:spcPct val="90000"/>
              </a:lnSpc>
              <a:spcBef>
                <a:spcPts val="283"/>
              </a:spcBef>
              <a:buClr>
                <a:srgbClr val="000000"/>
              </a:buClr>
              <a:buSzPct val="45000"/>
              <a:buFont typeface="Wingdings" charset="2"/>
              <a:buChar char=""/>
            </a:pPr>
            <a:r>
              <a:rPr lang="fr-FR" sz="3200" b="0" strike="noStrike" spc="-1">
                <a:solidFill>
                  <a:schemeClr val="dk1"/>
                </a:solidFill>
                <a:latin typeface="Poppins"/>
              </a:rPr>
              <a:t>Sixième niveau de plan</a:t>
            </a:r>
          </a:p>
          <a:p>
            <a:pPr marL="3024000" lvl="6" indent="-216000">
              <a:lnSpc>
                <a:spcPct val="90000"/>
              </a:lnSpc>
              <a:spcBef>
                <a:spcPts val="283"/>
              </a:spcBef>
              <a:buClr>
                <a:srgbClr val="000000"/>
              </a:buClr>
              <a:buSzPct val="45000"/>
              <a:buFont typeface="Wingdings" charset="2"/>
              <a:buChar char=""/>
            </a:pPr>
            <a:r>
              <a:rPr lang="fr-FR" sz="3200" b="0" strike="noStrike" spc="-1">
                <a:solidFill>
                  <a:schemeClr val="dk1"/>
                </a:solidFill>
                <a:latin typeface="Poppins"/>
              </a:rPr>
              <a:t>Septième niveau de plan</a:t>
            </a:r>
          </a:p>
        </p:txBody>
      </p:sp>
      <p:sp>
        <p:nvSpPr>
          <p:cNvPr id="69" name="PlaceHolder 3"/>
          <p:cNvSpPr>
            <a:spLocks noGrp="1"/>
          </p:cNvSpPr>
          <p:nvPr>
            <p:ph type="body"/>
          </p:nvPr>
        </p:nvSpPr>
        <p:spPr>
          <a:xfrm>
            <a:off x="839880" y="2057400"/>
            <a:ext cx="3931920" cy="3811320"/>
          </a:xfrm>
          <a:prstGeom prst="rect">
            <a:avLst/>
          </a:prstGeom>
          <a:noFill/>
          <a:ln w="0">
            <a:noFill/>
          </a:ln>
        </p:spPr>
        <p:txBody>
          <a:bodyPr lIns="90000" tIns="45000" rIns="90000" bIns="45000" anchor="t">
            <a:noAutofit/>
          </a:bodyPr>
          <a:lstStyle/>
          <a:p>
            <a:pPr indent="0" defTabSz="914400">
              <a:lnSpc>
                <a:spcPct val="90000"/>
              </a:lnSpc>
              <a:spcBef>
                <a:spcPts val="1001"/>
              </a:spcBef>
              <a:buNone/>
              <a:tabLst>
                <a:tab pos="0" algn="l"/>
              </a:tabLst>
            </a:pPr>
            <a:r>
              <a:rPr lang="fr-FR" sz="1600" b="0" strike="noStrike" spc="-1">
                <a:solidFill>
                  <a:schemeClr val="dk1"/>
                </a:solidFill>
                <a:latin typeface="Poppins"/>
              </a:rPr>
              <a:t>Cliquez pour modifier les styles du texte du masque</a:t>
            </a:r>
          </a:p>
        </p:txBody>
      </p:sp>
      <p:sp>
        <p:nvSpPr>
          <p:cNvPr id="70" name="PlaceHolder 4"/>
          <p:cNvSpPr>
            <a:spLocks noGrp="1"/>
          </p:cNvSpPr>
          <p:nvPr>
            <p:ph type="dt" idx="10"/>
          </p:nvPr>
        </p:nvSpPr>
        <p:spPr>
          <a:xfrm>
            <a:off x="314280" y="6464880"/>
            <a:ext cx="4952520" cy="239400"/>
          </a:xfrm>
          <a:prstGeom prst="rect">
            <a:avLst/>
          </a:prstGeom>
          <a:noFill/>
          <a:ln w="0">
            <a:noFill/>
          </a:ln>
        </p:spPr>
        <p:txBody>
          <a:bodyPr lIns="90000" tIns="45000" rIns="90000" bIns="45000" anchor="t">
            <a:noAutofit/>
          </a:bodyPr>
          <a:lstStyle>
            <a:lvl1pPr indent="0" defTabSz="914400">
              <a:lnSpc>
                <a:spcPct val="100000"/>
              </a:lnSpc>
              <a:buNone/>
              <a:defRPr lang="fr-FR" sz="1800" b="0" strike="noStrike" spc="-1">
                <a:solidFill>
                  <a:schemeClr val="dk1"/>
                </a:solidFill>
                <a:latin typeface="Poppins"/>
              </a:defRPr>
            </a:lvl1pPr>
          </a:lstStyle>
          <a:p>
            <a:pPr indent="0" defTabSz="914400">
              <a:lnSpc>
                <a:spcPct val="100000"/>
              </a:lnSpc>
              <a:buNone/>
            </a:pPr>
            <a:r>
              <a:rPr lang="fr-FR" sz="1800" b="0" strike="noStrike" spc="-1">
                <a:solidFill>
                  <a:schemeClr val="dk1"/>
                </a:solidFill>
                <a:latin typeface="Poppins"/>
              </a:rPr>
              <a:t>&lt;date/heure&gt;</a:t>
            </a:r>
            <a:endParaRPr lang="fr-FR" sz="1800" b="0" strike="noStrike" spc="-1">
              <a:solidFill>
                <a:srgbClr val="000000"/>
              </a:solidFill>
              <a:latin typeface="Times New Roman"/>
            </a:endParaRPr>
          </a:p>
        </p:txBody>
      </p:sp>
      <p:sp>
        <p:nvSpPr>
          <p:cNvPr id="71" name="PlaceHolder 5"/>
          <p:cNvSpPr>
            <a:spLocks noGrp="1"/>
          </p:cNvSpPr>
          <p:nvPr>
            <p:ph type="ftr" idx="11"/>
          </p:nvPr>
        </p:nvSpPr>
        <p:spPr>
          <a:xfrm>
            <a:off x="4038480" y="6356520"/>
            <a:ext cx="4114440" cy="364680"/>
          </a:xfrm>
          <a:prstGeom prst="rect">
            <a:avLst/>
          </a:prstGeom>
          <a:noFill/>
          <a:ln w="0">
            <a:noFill/>
          </a:ln>
        </p:spPr>
        <p:txBody>
          <a:bodyPr lIns="90000" tIns="45000" rIns="90000" bIns="45000" anchor="t">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72" name="PlaceHolder 6"/>
          <p:cNvSpPr>
            <a:spLocks noGrp="1"/>
          </p:cNvSpPr>
          <p:nvPr>
            <p:ph type="sldNum" idx="12"/>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2800" b="0" strike="noStrike" spc="-1">
                <a:solidFill>
                  <a:srgbClr val="9BD2FF"/>
                </a:solidFill>
                <a:latin typeface="Poppins"/>
              </a:defRPr>
            </a:lvl1pPr>
          </a:lstStyle>
          <a:p>
            <a:pPr indent="0" algn="r" defTabSz="914400">
              <a:lnSpc>
                <a:spcPct val="100000"/>
              </a:lnSpc>
              <a:buNone/>
            </a:pPr>
            <a:fld id="{BDA49F86-2BE8-4DDB-AD21-CB0E6ABD1DFD}" type="slidenum">
              <a:rPr lang="fr-FR" sz="2800" b="0" strike="noStrike" spc="-1">
                <a:solidFill>
                  <a:srgbClr val="9BD2FF"/>
                </a:solidFill>
                <a:latin typeface="Poppins"/>
              </a:rPr>
              <a:t>‹N°›</a:t>
            </a:fld>
            <a:endParaRPr lang="fr-FR" sz="28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 name="PlaceHolder 1"/>
          <p:cNvSpPr>
            <a:spLocks noGrp="1"/>
          </p:cNvSpPr>
          <p:nvPr>
            <p:ph type="title"/>
          </p:nvPr>
        </p:nvSpPr>
        <p:spPr>
          <a:xfrm>
            <a:off x="1523880" y="1122480"/>
            <a:ext cx="9143640" cy="2387160"/>
          </a:xfrm>
          <a:prstGeom prst="rect">
            <a:avLst/>
          </a:prstGeom>
          <a:noFill/>
          <a:ln w="0">
            <a:noFill/>
          </a:ln>
        </p:spPr>
        <p:txBody>
          <a:bodyPr lIns="91440" tIns="45720" rIns="91440" bIns="45720" anchor="b">
            <a:noAutofit/>
          </a:bodyPr>
          <a:lstStyle/>
          <a:p>
            <a:pPr indent="0" algn="ctr" defTabSz="914400">
              <a:lnSpc>
                <a:spcPct val="90000"/>
              </a:lnSpc>
              <a:buNone/>
            </a:pPr>
            <a:r>
              <a:rPr lang="fr-FR" sz="6000" b="0" strike="noStrike" spc="-1">
                <a:solidFill>
                  <a:schemeClr val="dk1"/>
                </a:solidFill>
                <a:latin typeface="Calibri Light"/>
              </a:rPr>
              <a:t>Modifiez le style du titre</a:t>
            </a:r>
            <a:endParaRPr lang="fr-FR" sz="6000" b="0" strike="noStrike" spc="-1">
              <a:solidFill>
                <a:schemeClr val="dk1"/>
              </a:solidFill>
              <a:latin typeface="Calibri"/>
            </a:endParaRPr>
          </a:p>
        </p:txBody>
      </p:sp>
      <p:sp>
        <p:nvSpPr>
          <p:cNvPr id="74" name="PlaceHolder 2"/>
          <p:cNvSpPr>
            <a:spLocks noGrp="1"/>
          </p:cNvSpPr>
          <p:nvPr>
            <p:ph type="dt" idx="13"/>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FR" sz="1200" b="0" strike="noStrike" spc="-1">
                <a:solidFill>
                  <a:schemeClr val="dk1">
                    <a:tint val="75000"/>
                  </a:schemeClr>
                </a:solidFill>
                <a:latin typeface="Calibri"/>
              </a:defRPr>
            </a:lvl1pPr>
          </a:lstStyle>
          <a:p>
            <a:pPr indent="0" defTabSz="914400">
              <a:lnSpc>
                <a:spcPct val="100000"/>
              </a:lnSpc>
              <a:buNone/>
            </a:pPr>
            <a:r>
              <a:rPr lang="fr-FR"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75" name="PlaceHolder 3"/>
          <p:cNvSpPr>
            <a:spLocks noGrp="1"/>
          </p:cNvSpPr>
          <p:nvPr>
            <p:ph type="ftr" idx="14"/>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76" name="PlaceHolder 4"/>
          <p:cNvSpPr>
            <a:spLocks noGrp="1"/>
          </p:cNvSpPr>
          <p:nvPr>
            <p:ph type="sldNum" idx="15"/>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strike="noStrike" spc="-1">
                <a:solidFill>
                  <a:schemeClr val="dk1">
                    <a:tint val="75000"/>
                  </a:schemeClr>
                </a:solidFill>
                <a:latin typeface="Calibri"/>
              </a:defRPr>
            </a:lvl1pPr>
          </a:lstStyle>
          <a:p>
            <a:pPr indent="0" algn="r" defTabSz="914400">
              <a:lnSpc>
                <a:spcPct val="100000"/>
              </a:lnSpc>
              <a:buNone/>
            </a:pPr>
            <a:fld id="{F4D864F6-4188-45C0-ADDA-27FFFBC4B57E}" type="slidenum">
              <a:rPr lang="fr-FR"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fr-FR" sz="4400" b="0" strike="noStrike" spc="-1">
                <a:solidFill>
                  <a:schemeClr val="dk1"/>
                </a:solidFill>
                <a:latin typeface="Calibri Light"/>
              </a:rPr>
              <a:t>Modifiez le style du titre</a:t>
            </a:r>
            <a:endParaRPr lang="fr-FR" sz="4400" b="0" strike="noStrike" spc="-1">
              <a:solidFill>
                <a:schemeClr val="dk1"/>
              </a:solidFill>
              <a:latin typeface="Calibri"/>
            </a:endParaRPr>
          </a:p>
        </p:txBody>
      </p:sp>
      <p:sp>
        <p:nvSpPr>
          <p:cNvPr id="80" name="PlaceHolder 2"/>
          <p:cNvSpPr>
            <a:spLocks noGrp="1"/>
          </p:cNvSpPr>
          <p:nvPr>
            <p:ph type="body"/>
          </p:nvPr>
        </p:nvSpPr>
        <p:spPr>
          <a:xfrm>
            <a:off x="838080" y="1825560"/>
            <a:ext cx="10515240" cy="4350960"/>
          </a:xfrm>
          <a:prstGeom prst="rect">
            <a:avLst/>
          </a:prstGeom>
          <a:noFill/>
          <a:ln w="0">
            <a:noFill/>
          </a:ln>
        </p:spPr>
        <p:txBody>
          <a:bodyPr vert="eaVert"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Calibri"/>
              </a:rPr>
              <a:t>Cliquez pour modifier les styles du texte du masque</a:t>
            </a: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Deuxième niveau</a:t>
            </a: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Troisième niveau</a:t>
            </a: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Quatrième niveau</a:t>
            </a: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Cinquième niveau</a:t>
            </a:r>
          </a:p>
        </p:txBody>
      </p:sp>
      <p:sp>
        <p:nvSpPr>
          <p:cNvPr id="81" name="PlaceHolder 3"/>
          <p:cNvSpPr>
            <a:spLocks noGrp="1"/>
          </p:cNvSpPr>
          <p:nvPr>
            <p:ph type="dt" idx="16"/>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FR" sz="1200" b="0" strike="noStrike" spc="-1">
                <a:solidFill>
                  <a:schemeClr val="dk1">
                    <a:tint val="75000"/>
                  </a:schemeClr>
                </a:solidFill>
                <a:latin typeface="Calibri"/>
              </a:defRPr>
            </a:lvl1pPr>
          </a:lstStyle>
          <a:p>
            <a:pPr indent="0" defTabSz="914400">
              <a:lnSpc>
                <a:spcPct val="100000"/>
              </a:lnSpc>
              <a:buNone/>
            </a:pPr>
            <a:r>
              <a:rPr lang="fr-FR"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82" name="PlaceHolder 4"/>
          <p:cNvSpPr>
            <a:spLocks noGrp="1"/>
          </p:cNvSpPr>
          <p:nvPr>
            <p:ph type="ftr" idx="17"/>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83" name="PlaceHolder 5"/>
          <p:cNvSpPr>
            <a:spLocks noGrp="1"/>
          </p:cNvSpPr>
          <p:nvPr>
            <p:ph type="sldNum" idx="18"/>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strike="noStrike" spc="-1">
                <a:solidFill>
                  <a:schemeClr val="dk1">
                    <a:tint val="75000"/>
                  </a:schemeClr>
                </a:solidFill>
                <a:latin typeface="Calibri"/>
              </a:defRPr>
            </a:lvl1pPr>
          </a:lstStyle>
          <a:p>
            <a:pPr indent="0" algn="r" defTabSz="914400">
              <a:lnSpc>
                <a:spcPct val="100000"/>
              </a:lnSpc>
              <a:buNone/>
            </a:pPr>
            <a:fld id="{F969BF4D-2416-44EE-8749-C9E2B484F0C2}" type="slidenum">
              <a:rPr lang="fr-FR"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 name="PlaceHolder 1"/>
          <p:cNvSpPr>
            <a:spLocks noGrp="1"/>
          </p:cNvSpPr>
          <p:nvPr>
            <p:ph type="title"/>
          </p:nvPr>
        </p:nvSpPr>
        <p:spPr>
          <a:xfrm>
            <a:off x="8724960" y="365040"/>
            <a:ext cx="2628720" cy="5811480"/>
          </a:xfrm>
          <a:prstGeom prst="rect">
            <a:avLst/>
          </a:prstGeom>
          <a:noFill/>
          <a:ln w="0">
            <a:noFill/>
          </a:ln>
        </p:spPr>
        <p:txBody>
          <a:bodyPr vert="eaVert" lIns="91440" tIns="45720" rIns="91440" bIns="45720" anchor="ctr">
            <a:noAutofit/>
          </a:bodyPr>
          <a:lstStyle/>
          <a:p>
            <a:pPr indent="0" defTabSz="914400">
              <a:lnSpc>
                <a:spcPct val="90000"/>
              </a:lnSpc>
              <a:buNone/>
            </a:pPr>
            <a:r>
              <a:rPr lang="fr-FR" sz="4400" b="0" strike="noStrike" spc="-1">
                <a:solidFill>
                  <a:schemeClr val="dk1"/>
                </a:solidFill>
                <a:latin typeface="Calibri Light"/>
              </a:rPr>
              <a:t>Modifiez le style du titre</a:t>
            </a:r>
            <a:endParaRPr lang="fr-FR" sz="4400" b="0" strike="noStrike" spc="-1">
              <a:solidFill>
                <a:schemeClr val="dk1"/>
              </a:solidFill>
              <a:latin typeface="Calibri"/>
            </a:endParaRPr>
          </a:p>
        </p:txBody>
      </p:sp>
      <p:sp>
        <p:nvSpPr>
          <p:cNvPr id="85" name="PlaceHolder 2"/>
          <p:cNvSpPr>
            <a:spLocks noGrp="1"/>
          </p:cNvSpPr>
          <p:nvPr>
            <p:ph type="body"/>
          </p:nvPr>
        </p:nvSpPr>
        <p:spPr>
          <a:xfrm>
            <a:off x="838080" y="365040"/>
            <a:ext cx="7733880" cy="5811480"/>
          </a:xfrm>
          <a:prstGeom prst="rect">
            <a:avLst/>
          </a:prstGeom>
          <a:noFill/>
          <a:ln w="0">
            <a:noFill/>
          </a:ln>
        </p:spPr>
        <p:txBody>
          <a:bodyPr vert="eaVert"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Calibri"/>
              </a:rPr>
              <a:t>Cliquez pour modifier les styles du texte du masque</a:t>
            </a: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Deuxième niveau</a:t>
            </a: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Troisième niveau</a:t>
            </a: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Quatrième niveau</a:t>
            </a: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Cinquième niveau</a:t>
            </a:r>
          </a:p>
        </p:txBody>
      </p:sp>
      <p:sp>
        <p:nvSpPr>
          <p:cNvPr id="86" name="PlaceHolder 3"/>
          <p:cNvSpPr>
            <a:spLocks noGrp="1"/>
          </p:cNvSpPr>
          <p:nvPr>
            <p:ph type="dt" idx="19"/>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FR" sz="1200" b="0" strike="noStrike" spc="-1">
                <a:solidFill>
                  <a:schemeClr val="dk1">
                    <a:tint val="75000"/>
                  </a:schemeClr>
                </a:solidFill>
                <a:latin typeface="Calibri"/>
              </a:defRPr>
            </a:lvl1pPr>
          </a:lstStyle>
          <a:p>
            <a:pPr indent="0" defTabSz="914400">
              <a:lnSpc>
                <a:spcPct val="100000"/>
              </a:lnSpc>
              <a:buNone/>
            </a:pPr>
            <a:r>
              <a:rPr lang="fr-FR"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87" name="PlaceHolder 4"/>
          <p:cNvSpPr>
            <a:spLocks noGrp="1"/>
          </p:cNvSpPr>
          <p:nvPr>
            <p:ph type="ftr" idx="20"/>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88" name="PlaceHolder 5"/>
          <p:cNvSpPr>
            <a:spLocks noGrp="1"/>
          </p:cNvSpPr>
          <p:nvPr>
            <p:ph type="sldNum" idx="21"/>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strike="noStrike" spc="-1">
                <a:solidFill>
                  <a:schemeClr val="dk1">
                    <a:tint val="75000"/>
                  </a:schemeClr>
                </a:solidFill>
                <a:latin typeface="Calibri"/>
              </a:defRPr>
            </a:lvl1pPr>
          </a:lstStyle>
          <a:p>
            <a:pPr indent="0" algn="r" defTabSz="914400">
              <a:lnSpc>
                <a:spcPct val="100000"/>
              </a:lnSpc>
              <a:buNone/>
            </a:pPr>
            <a:fld id="{424B37A2-AEDD-4B3A-BD06-1BFDB455F79E}" type="slidenum">
              <a:rPr lang="fr-FR"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fr-FR" sz="4400" b="0" strike="noStrike" spc="-1">
                <a:solidFill>
                  <a:schemeClr val="dk1"/>
                </a:solidFill>
                <a:latin typeface="Calibri Light"/>
              </a:rPr>
              <a:t>Modifiez le style du titre</a:t>
            </a:r>
            <a:endParaRPr lang="fr-FR" sz="4400" b="0" strike="noStrike" spc="-1">
              <a:solidFill>
                <a:schemeClr val="dk1"/>
              </a:solidFill>
              <a:latin typeface="Calibri"/>
            </a:endParaRPr>
          </a:p>
        </p:txBody>
      </p:sp>
      <p:sp>
        <p:nvSpPr>
          <p:cNvPr id="90" name="PlaceHolder 2"/>
          <p:cNvSpPr>
            <a:spLocks noGrp="1"/>
          </p:cNvSpPr>
          <p:nvPr>
            <p:ph type="body"/>
          </p:nvPr>
        </p:nvSpPr>
        <p:spPr>
          <a:xfrm>
            <a:off x="838080" y="1825560"/>
            <a:ext cx="10515240" cy="43509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Calibri"/>
              </a:rPr>
              <a:t>Cliquez pour modifier les styles du texte du masque</a:t>
            </a: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Deuxième niveau</a:t>
            </a: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Troisième niveau</a:t>
            </a: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Quatrième niveau</a:t>
            </a: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Cinquième niveau</a:t>
            </a:r>
          </a:p>
        </p:txBody>
      </p:sp>
      <p:sp>
        <p:nvSpPr>
          <p:cNvPr id="91" name="PlaceHolder 3"/>
          <p:cNvSpPr>
            <a:spLocks noGrp="1"/>
          </p:cNvSpPr>
          <p:nvPr>
            <p:ph type="dt" idx="22"/>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FR" sz="1200" b="0" strike="noStrike" spc="-1">
                <a:solidFill>
                  <a:schemeClr val="dk1">
                    <a:tint val="75000"/>
                  </a:schemeClr>
                </a:solidFill>
                <a:latin typeface="Calibri"/>
              </a:defRPr>
            </a:lvl1pPr>
          </a:lstStyle>
          <a:p>
            <a:pPr indent="0" defTabSz="914400">
              <a:lnSpc>
                <a:spcPct val="100000"/>
              </a:lnSpc>
              <a:buNone/>
            </a:pPr>
            <a:r>
              <a:rPr lang="fr-FR"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92" name="PlaceHolder 4"/>
          <p:cNvSpPr>
            <a:spLocks noGrp="1"/>
          </p:cNvSpPr>
          <p:nvPr>
            <p:ph type="ftr" idx="23"/>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93" name="PlaceHolder 5"/>
          <p:cNvSpPr>
            <a:spLocks noGrp="1"/>
          </p:cNvSpPr>
          <p:nvPr>
            <p:ph type="sldNum" idx="24"/>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strike="noStrike" spc="-1">
                <a:solidFill>
                  <a:schemeClr val="dk1">
                    <a:tint val="75000"/>
                  </a:schemeClr>
                </a:solidFill>
                <a:latin typeface="Calibri"/>
              </a:defRPr>
            </a:lvl1pPr>
          </a:lstStyle>
          <a:p>
            <a:pPr indent="0" algn="r" defTabSz="914400">
              <a:lnSpc>
                <a:spcPct val="100000"/>
              </a:lnSpc>
              <a:buNone/>
            </a:pPr>
            <a:fld id="{75EDE112-5484-4C75-9497-38522FD186B7}" type="slidenum">
              <a:rPr lang="fr-FR"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 name="PlaceHolder 1"/>
          <p:cNvSpPr>
            <a:spLocks noGrp="1"/>
          </p:cNvSpPr>
          <p:nvPr>
            <p:ph type="title"/>
          </p:nvPr>
        </p:nvSpPr>
        <p:spPr>
          <a:xfrm>
            <a:off x="831960" y="1709640"/>
            <a:ext cx="10515240" cy="2852280"/>
          </a:xfrm>
          <a:prstGeom prst="rect">
            <a:avLst/>
          </a:prstGeom>
          <a:noFill/>
          <a:ln w="0">
            <a:noFill/>
          </a:ln>
        </p:spPr>
        <p:txBody>
          <a:bodyPr lIns="91440" tIns="45720" rIns="91440" bIns="45720" anchor="b">
            <a:noAutofit/>
          </a:bodyPr>
          <a:lstStyle/>
          <a:p>
            <a:pPr indent="0" defTabSz="914400">
              <a:lnSpc>
                <a:spcPct val="90000"/>
              </a:lnSpc>
              <a:buNone/>
            </a:pPr>
            <a:r>
              <a:rPr lang="fr-FR" sz="6000" b="0" strike="noStrike" spc="-1">
                <a:solidFill>
                  <a:schemeClr val="dk1"/>
                </a:solidFill>
                <a:latin typeface="Calibri Light"/>
              </a:rPr>
              <a:t>Modifiez le style du titre</a:t>
            </a:r>
            <a:endParaRPr lang="fr-FR" sz="6000" b="0" strike="noStrike" spc="-1">
              <a:solidFill>
                <a:schemeClr val="dk1"/>
              </a:solidFill>
              <a:latin typeface="Calibri"/>
            </a:endParaRPr>
          </a:p>
        </p:txBody>
      </p:sp>
      <p:sp>
        <p:nvSpPr>
          <p:cNvPr id="97" name="PlaceHolder 2"/>
          <p:cNvSpPr>
            <a:spLocks noGrp="1"/>
          </p:cNvSpPr>
          <p:nvPr>
            <p:ph type="body"/>
          </p:nvPr>
        </p:nvSpPr>
        <p:spPr>
          <a:xfrm>
            <a:off x="831960" y="4589640"/>
            <a:ext cx="10515240" cy="149976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fr-FR" sz="2400" b="0" strike="noStrike" spc="-1">
                <a:solidFill>
                  <a:schemeClr val="dk1">
                    <a:tint val="75000"/>
                  </a:schemeClr>
                </a:solidFill>
                <a:latin typeface="Calibri"/>
              </a:rPr>
              <a:t>Cliquez pour modifier les styles du texte du masque</a:t>
            </a:r>
            <a:endParaRPr lang="fr-FR" sz="2400" b="0" strike="noStrike" spc="-1">
              <a:solidFill>
                <a:schemeClr val="dk1"/>
              </a:solidFill>
              <a:latin typeface="Calibri"/>
            </a:endParaRPr>
          </a:p>
        </p:txBody>
      </p:sp>
      <p:sp>
        <p:nvSpPr>
          <p:cNvPr id="98" name="PlaceHolder 3"/>
          <p:cNvSpPr>
            <a:spLocks noGrp="1"/>
          </p:cNvSpPr>
          <p:nvPr>
            <p:ph type="dt" idx="25"/>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FR" sz="1200" b="0" strike="noStrike" spc="-1">
                <a:solidFill>
                  <a:schemeClr val="dk1">
                    <a:tint val="75000"/>
                  </a:schemeClr>
                </a:solidFill>
                <a:latin typeface="Calibri"/>
              </a:defRPr>
            </a:lvl1pPr>
          </a:lstStyle>
          <a:p>
            <a:pPr indent="0" defTabSz="914400">
              <a:lnSpc>
                <a:spcPct val="100000"/>
              </a:lnSpc>
              <a:buNone/>
            </a:pPr>
            <a:r>
              <a:rPr lang="fr-FR"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99" name="PlaceHolder 4"/>
          <p:cNvSpPr>
            <a:spLocks noGrp="1"/>
          </p:cNvSpPr>
          <p:nvPr>
            <p:ph type="ftr" idx="26"/>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100" name="PlaceHolder 5"/>
          <p:cNvSpPr>
            <a:spLocks noGrp="1"/>
          </p:cNvSpPr>
          <p:nvPr>
            <p:ph type="sldNum" idx="27"/>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strike="noStrike" spc="-1">
                <a:solidFill>
                  <a:schemeClr val="dk1">
                    <a:tint val="75000"/>
                  </a:schemeClr>
                </a:solidFill>
                <a:latin typeface="Calibri"/>
              </a:defRPr>
            </a:lvl1pPr>
          </a:lstStyle>
          <a:p>
            <a:pPr indent="0" algn="r" defTabSz="914400">
              <a:lnSpc>
                <a:spcPct val="100000"/>
              </a:lnSpc>
              <a:buNone/>
            </a:pPr>
            <a:fld id="{C9C0912A-0932-46DC-8EF4-1C097DD8691E}" type="slidenum">
              <a:rPr lang="fr-FR"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fr-FR" sz="4400" b="0" strike="noStrike" spc="-1">
                <a:solidFill>
                  <a:schemeClr val="dk1"/>
                </a:solidFill>
                <a:latin typeface="Calibri Light"/>
              </a:rPr>
              <a:t>Modifiez le style du titre</a:t>
            </a:r>
            <a:endParaRPr lang="fr-FR" sz="4400" b="0" strike="noStrike" spc="-1">
              <a:solidFill>
                <a:schemeClr val="dk1"/>
              </a:solidFill>
              <a:latin typeface="Calibri"/>
            </a:endParaRPr>
          </a:p>
        </p:txBody>
      </p:sp>
      <p:sp>
        <p:nvSpPr>
          <p:cNvPr id="102" name="PlaceHolder 2"/>
          <p:cNvSpPr>
            <a:spLocks noGrp="1"/>
          </p:cNvSpPr>
          <p:nvPr>
            <p:ph type="body"/>
          </p:nvPr>
        </p:nvSpPr>
        <p:spPr>
          <a:xfrm>
            <a:off x="838080" y="1825560"/>
            <a:ext cx="5181120" cy="43509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Calibri"/>
              </a:rPr>
              <a:t>Cliquez pour modifier les styles du texte du masque</a:t>
            </a: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Deuxième niveau</a:t>
            </a: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Troisième niveau</a:t>
            </a: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Quatrième niveau</a:t>
            </a: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Cinquième niveau</a:t>
            </a:r>
          </a:p>
        </p:txBody>
      </p:sp>
      <p:sp>
        <p:nvSpPr>
          <p:cNvPr id="103" name="PlaceHolder 3"/>
          <p:cNvSpPr>
            <a:spLocks noGrp="1"/>
          </p:cNvSpPr>
          <p:nvPr>
            <p:ph type="body"/>
          </p:nvPr>
        </p:nvSpPr>
        <p:spPr>
          <a:xfrm>
            <a:off x="6172200" y="1825560"/>
            <a:ext cx="5181120" cy="43509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Calibri"/>
              </a:rPr>
              <a:t>Cliquez pour modifier les styles du texte du masque</a:t>
            </a: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Deuxième niveau</a:t>
            </a: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Troisième niveau</a:t>
            </a: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Quatrième niveau</a:t>
            </a: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Cinquième niveau</a:t>
            </a:r>
          </a:p>
        </p:txBody>
      </p:sp>
      <p:sp>
        <p:nvSpPr>
          <p:cNvPr id="104" name="PlaceHolder 4"/>
          <p:cNvSpPr>
            <a:spLocks noGrp="1"/>
          </p:cNvSpPr>
          <p:nvPr>
            <p:ph type="dt" idx="28"/>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FR" sz="1200" b="0" strike="noStrike" spc="-1">
                <a:solidFill>
                  <a:schemeClr val="dk1">
                    <a:tint val="75000"/>
                  </a:schemeClr>
                </a:solidFill>
                <a:latin typeface="Calibri"/>
              </a:defRPr>
            </a:lvl1pPr>
          </a:lstStyle>
          <a:p>
            <a:pPr indent="0" defTabSz="914400">
              <a:lnSpc>
                <a:spcPct val="100000"/>
              </a:lnSpc>
              <a:buNone/>
            </a:pPr>
            <a:r>
              <a:rPr lang="fr-FR"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105" name="PlaceHolder 5"/>
          <p:cNvSpPr>
            <a:spLocks noGrp="1"/>
          </p:cNvSpPr>
          <p:nvPr>
            <p:ph type="ftr" idx="29"/>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106" name="PlaceHolder 6"/>
          <p:cNvSpPr>
            <a:spLocks noGrp="1"/>
          </p:cNvSpPr>
          <p:nvPr>
            <p:ph type="sldNum" idx="30"/>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strike="noStrike" spc="-1">
                <a:solidFill>
                  <a:schemeClr val="dk1">
                    <a:tint val="75000"/>
                  </a:schemeClr>
                </a:solidFill>
                <a:latin typeface="Calibri"/>
              </a:defRPr>
            </a:lvl1pPr>
          </a:lstStyle>
          <a:p>
            <a:pPr indent="0" algn="r" defTabSz="914400">
              <a:lnSpc>
                <a:spcPct val="100000"/>
              </a:lnSpc>
              <a:buNone/>
            </a:pPr>
            <a:fld id="{7880ABAD-3F8F-497E-A9F4-E23508984886}" type="slidenum">
              <a:rPr lang="fr-FR"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 name="PlaceHolder 1"/>
          <p:cNvSpPr>
            <a:spLocks noGrp="1"/>
          </p:cNvSpPr>
          <p:nvPr>
            <p:ph type="title"/>
          </p:nvPr>
        </p:nvSpPr>
        <p:spPr>
          <a:xfrm>
            <a:off x="8398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fr-FR" sz="4400" b="0" strike="noStrike" spc="-1">
                <a:solidFill>
                  <a:schemeClr val="dk1"/>
                </a:solidFill>
                <a:latin typeface="Calibri Light"/>
              </a:rPr>
              <a:t>Modifiez le style du titre</a:t>
            </a:r>
            <a:endParaRPr lang="fr-FR" sz="4400" b="0" strike="noStrike" spc="-1">
              <a:solidFill>
                <a:schemeClr val="dk1"/>
              </a:solidFill>
              <a:latin typeface="Calibri"/>
            </a:endParaRPr>
          </a:p>
        </p:txBody>
      </p:sp>
      <p:sp>
        <p:nvSpPr>
          <p:cNvPr id="111" name="PlaceHolder 2"/>
          <p:cNvSpPr>
            <a:spLocks noGrp="1"/>
          </p:cNvSpPr>
          <p:nvPr>
            <p:ph type="body"/>
          </p:nvPr>
        </p:nvSpPr>
        <p:spPr>
          <a:xfrm>
            <a:off x="839880" y="1681200"/>
            <a:ext cx="5157360" cy="82368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2400" b="1" strike="noStrike" spc="-1">
                <a:solidFill>
                  <a:schemeClr val="dk1"/>
                </a:solidFill>
                <a:latin typeface="Calibri"/>
              </a:rPr>
              <a:t>Cliquez pour modifier les styles du texte du masque</a:t>
            </a:r>
            <a:endParaRPr lang="fr-FR" sz="2400" b="0" strike="noStrike" spc="-1">
              <a:solidFill>
                <a:schemeClr val="dk1"/>
              </a:solidFill>
              <a:latin typeface="Calibri"/>
            </a:endParaRPr>
          </a:p>
        </p:txBody>
      </p:sp>
      <p:sp>
        <p:nvSpPr>
          <p:cNvPr id="112" name="PlaceHolder 3"/>
          <p:cNvSpPr>
            <a:spLocks noGrp="1"/>
          </p:cNvSpPr>
          <p:nvPr>
            <p:ph type="body"/>
          </p:nvPr>
        </p:nvSpPr>
        <p:spPr>
          <a:xfrm>
            <a:off x="839880" y="2505240"/>
            <a:ext cx="5157360" cy="368424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Calibri"/>
              </a:rPr>
              <a:t>Cliquez pour modifier les styles du texte du masque</a:t>
            </a: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Deuxième niveau</a:t>
            </a: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Troisième niveau</a:t>
            </a: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Quatrième niveau</a:t>
            </a: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Cinquième niveau</a:t>
            </a:r>
          </a:p>
        </p:txBody>
      </p:sp>
      <p:sp>
        <p:nvSpPr>
          <p:cNvPr id="113" name="PlaceHolder 4"/>
          <p:cNvSpPr>
            <a:spLocks noGrp="1"/>
          </p:cNvSpPr>
          <p:nvPr>
            <p:ph type="body"/>
          </p:nvPr>
        </p:nvSpPr>
        <p:spPr>
          <a:xfrm>
            <a:off x="6172200" y="1681200"/>
            <a:ext cx="5182920" cy="82368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fr-FR" sz="2400" b="1" strike="noStrike" spc="-1">
                <a:solidFill>
                  <a:schemeClr val="dk1"/>
                </a:solidFill>
                <a:latin typeface="Calibri"/>
              </a:rPr>
              <a:t>Cliquez pour modifier les styles du texte du masque</a:t>
            </a:r>
            <a:endParaRPr lang="fr-FR" sz="2400" b="0" strike="noStrike" spc="-1">
              <a:solidFill>
                <a:schemeClr val="dk1"/>
              </a:solidFill>
              <a:latin typeface="Calibri"/>
            </a:endParaRPr>
          </a:p>
        </p:txBody>
      </p:sp>
      <p:sp>
        <p:nvSpPr>
          <p:cNvPr id="114" name="PlaceHolder 5"/>
          <p:cNvSpPr>
            <a:spLocks noGrp="1"/>
          </p:cNvSpPr>
          <p:nvPr>
            <p:ph type="body"/>
          </p:nvPr>
        </p:nvSpPr>
        <p:spPr>
          <a:xfrm>
            <a:off x="6172200" y="2505240"/>
            <a:ext cx="5182920" cy="368424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2800" b="0" strike="noStrike" spc="-1">
                <a:solidFill>
                  <a:schemeClr val="dk1"/>
                </a:solidFill>
                <a:latin typeface="Calibri"/>
              </a:rPr>
              <a:t>Cliquez pour modifier les styles du texte du masque</a:t>
            </a:r>
          </a:p>
          <a:p>
            <a:pPr marL="685800" lvl="1"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Deuxième niveau</a:t>
            </a:r>
          </a:p>
          <a:p>
            <a:pPr marL="1143000" lvl="2"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Troisième niveau</a:t>
            </a:r>
          </a:p>
          <a:p>
            <a:pPr marL="1600200" lvl="3"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Quatrième niveau</a:t>
            </a:r>
          </a:p>
          <a:p>
            <a:pPr marL="2057400" lvl="4" indent="-228600" defTabSz="914400">
              <a:lnSpc>
                <a:spcPct val="90000"/>
              </a:lnSpc>
              <a:spcBef>
                <a:spcPts val="499"/>
              </a:spcBef>
              <a:buClr>
                <a:srgbClr val="000000"/>
              </a:buClr>
              <a:buFont typeface="Arial"/>
              <a:buChar char="•"/>
            </a:pPr>
            <a:r>
              <a:rPr lang="fr-FR" sz="1800" b="0" strike="noStrike" spc="-1">
                <a:solidFill>
                  <a:schemeClr val="dk1"/>
                </a:solidFill>
                <a:latin typeface="Calibri"/>
              </a:rPr>
              <a:t>Cinquième niveau</a:t>
            </a:r>
          </a:p>
        </p:txBody>
      </p:sp>
      <p:sp>
        <p:nvSpPr>
          <p:cNvPr id="115" name="PlaceHolder 6"/>
          <p:cNvSpPr>
            <a:spLocks noGrp="1"/>
          </p:cNvSpPr>
          <p:nvPr>
            <p:ph type="dt" idx="31"/>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FR" sz="1200" b="0" strike="noStrike" spc="-1">
                <a:solidFill>
                  <a:schemeClr val="dk1">
                    <a:tint val="75000"/>
                  </a:schemeClr>
                </a:solidFill>
                <a:latin typeface="Calibri"/>
              </a:defRPr>
            </a:lvl1pPr>
          </a:lstStyle>
          <a:p>
            <a:pPr indent="0" defTabSz="914400">
              <a:lnSpc>
                <a:spcPct val="100000"/>
              </a:lnSpc>
              <a:buNone/>
            </a:pPr>
            <a:r>
              <a:rPr lang="fr-FR"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116" name="PlaceHolder 7"/>
          <p:cNvSpPr>
            <a:spLocks noGrp="1"/>
          </p:cNvSpPr>
          <p:nvPr>
            <p:ph type="ftr" idx="3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117" name="PlaceHolder 8"/>
          <p:cNvSpPr>
            <a:spLocks noGrp="1"/>
          </p:cNvSpPr>
          <p:nvPr>
            <p:ph type="sldNum" idx="3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strike="noStrike" spc="-1">
                <a:solidFill>
                  <a:schemeClr val="dk1">
                    <a:tint val="75000"/>
                  </a:schemeClr>
                </a:solidFill>
                <a:latin typeface="Calibri"/>
              </a:defRPr>
            </a:lvl1pPr>
          </a:lstStyle>
          <a:p>
            <a:pPr indent="0" algn="r" defTabSz="914400">
              <a:lnSpc>
                <a:spcPct val="100000"/>
              </a:lnSpc>
              <a:buNone/>
            </a:pPr>
            <a:fld id="{F016A7E7-E8DA-449C-83D0-947AB8622B69}" type="slidenum">
              <a:rPr lang="fr-FR"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fr-FR" sz="4400" b="0" strike="noStrike" spc="-1">
                <a:solidFill>
                  <a:schemeClr val="dk1"/>
                </a:solidFill>
                <a:latin typeface="Calibri Light"/>
              </a:rPr>
              <a:t>Modifiez le style du titre</a:t>
            </a:r>
            <a:endParaRPr lang="fr-FR" sz="4400" b="0" strike="noStrike" spc="-1">
              <a:solidFill>
                <a:schemeClr val="dk1"/>
              </a:solidFill>
              <a:latin typeface="Calibri"/>
            </a:endParaRPr>
          </a:p>
        </p:txBody>
      </p:sp>
      <p:sp>
        <p:nvSpPr>
          <p:cNvPr id="119" name="PlaceHolder 2"/>
          <p:cNvSpPr>
            <a:spLocks noGrp="1"/>
          </p:cNvSpPr>
          <p:nvPr>
            <p:ph type="dt" idx="34"/>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FR" sz="1200" b="0" strike="noStrike" spc="-1">
                <a:solidFill>
                  <a:schemeClr val="dk1">
                    <a:tint val="75000"/>
                  </a:schemeClr>
                </a:solidFill>
                <a:latin typeface="Calibri"/>
              </a:defRPr>
            </a:lvl1pPr>
          </a:lstStyle>
          <a:p>
            <a:pPr indent="0" defTabSz="914400">
              <a:lnSpc>
                <a:spcPct val="100000"/>
              </a:lnSpc>
              <a:buNone/>
            </a:pPr>
            <a:r>
              <a:rPr lang="fr-FR"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120" name="PlaceHolder 3"/>
          <p:cNvSpPr>
            <a:spLocks noGrp="1"/>
          </p:cNvSpPr>
          <p:nvPr>
            <p:ph type="ftr" idx="35"/>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121" name="PlaceHolder 4"/>
          <p:cNvSpPr>
            <a:spLocks noGrp="1"/>
          </p:cNvSpPr>
          <p:nvPr>
            <p:ph type="sldNum" idx="36"/>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strike="noStrike" spc="-1">
                <a:solidFill>
                  <a:schemeClr val="dk1">
                    <a:tint val="75000"/>
                  </a:schemeClr>
                </a:solidFill>
                <a:latin typeface="Calibri"/>
              </a:defRPr>
            </a:lvl1pPr>
          </a:lstStyle>
          <a:p>
            <a:pPr indent="0" algn="r" defTabSz="914400">
              <a:lnSpc>
                <a:spcPct val="100000"/>
              </a:lnSpc>
              <a:buNone/>
            </a:pPr>
            <a:fld id="{A61F6DD8-ADF8-42C6-9E0C-DCFE3DD28B91}" type="slidenum">
              <a:rPr lang="fr-FR"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8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 name="PlaceHolder 1"/>
          <p:cNvSpPr>
            <a:spLocks noGrp="1"/>
          </p:cNvSpPr>
          <p:nvPr>
            <p:ph type="dt" idx="37"/>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FR" sz="1200" b="0" strike="noStrike" spc="-1">
                <a:solidFill>
                  <a:schemeClr val="dk1">
                    <a:tint val="75000"/>
                  </a:schemeClr>
                </a:solidFill>
                <a:latin typeface="Calibri"/>
              </a:defRPr>
            </a:lvl1pPr>
          </a:lstStyle>
          <a:p>
            <a:pPr indent="0" defTabSz="914400">
              <a:lnSpc>
                <a:spcPct val="100000"/>
              </a:lnSpc>
              <a:buNone/>
            </a:pPr>
            <a:r>
              <a:rPr lang="fr-FR"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124" name="PlaceHolder 2"/>
          <p:cNvSpPr>
            <a:spLocks noGrp="1"/>
          </p:cNvSpPr>
          <p:nvPr>
            <p:ph type="ftr" idx="38"/>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125" name="PlaceHolder 3"/>
          <p:cNvSpPr>
            <a:spLocks noGrp="1"/>
          </p:cNvSpPr>
          <p:nvPr>
            <p:ph type="sldNum" idx="39"/>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strike="noStrike" spc="-1">
                <a:solidFill>
                  <a:schemeClr val="dk1">
                    <a:tint val="75000"/>
                  </a:schemeClr>
                </a:solidFill>
                <a:latin typeface="Calibri"/>
              </a:defRPr>
            </a:lvl1pPr>
          </a:lstStyle>
          <a:p>
            <a:pPr indent="0" algn="r" defTabSz="914400">
              <a:lnSpc>
                <a:spcPct val="100000"/>
              </a:lnSpc>
              <a:buNone/>
            </a:pPr>
            <a:fld id="{53078F2D-0AE6-4CDB-8E1A-AEBD502437C4}" type="slidenum">
              <a:rPr lang="fr-FR"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8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p>
            <a:pPr indent="0" defTabSz="914400">
              <a:lnSpc>
                <a:spcPct val="90000"/>
              </a:lnSpc>
              <a:buNone/>
            </a:pPr>
            <a:r>
              <a:rPr lang="fr-FR" sz="3200" b="0" strike="noStrike" spc="-1">
                <a:solidFill>
                  <a:schemeClr val="dk1"/>
                </a:solidFill>
                <a:latin typeface="Calibri Light"/>
              </a:rPr>
              <a:t>Modifiez le style du titre</a:t>
            </a:r>
            <a:endParaRPr lang="fr-FR" sz="3200" b="0" strike="noStrike" spc="-1">
              <a:solidFill>
                <a:schemeClr val="dk1"/>
              </a:solidFill>
              <a:latin typeface="Calibri"/>
            </a:endParaRPr>
          </a:p>
        </p:txBody>
      </p:sp>
      <p:sp>
        <p:nvSpPr>
          <p:cNvPr id="127" name="PlaceHolder 2"/>
          <p:cNvSpPr>
            <a:spLocks noGrp="1"/>
          </p:cNvSpPr>
          <p:nvPr>
            <p:ph type="body"/>
          </p:nvPr>
        </p:nvSpPr>
        <p:spPr>
          <a:xfrm>
            <a:off x="5183280" y="987480"/>
            <a:ext cx="6171840" cy="487332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fr-FR" sz="3200" b="0" strike="noStrike" spc="-1">
                <a:solidFill>
                  <a:schemeClr val="dk1"/>
                </a:solidFill>
                <a:latin typeface="Calibri"/>
              </a:rPr>
              <a:t>Cliquez pour modifier les styles du texte du masque</a:t>
            </a:r>
          </a:p>
          <a:p>
            <a:pPr marL="685800" lvl="1" indent="-228600" defTabSz="914400">
              <a:lnSpc>
                <a:spcPct val="90000"/>
              </a:lnSpc>
              <a:spcBef>
                <a:spcPts val="499"/>
              </a:spcBef>
              <a:buClr>
                <a:srgbClr val="000000"/>
              </a:buClr>
              <a:buFont typeface="Arial"/>
              <a:buChar char="•"/>
            </a:pPr>
            <a:r>
              <a:rPr lang="fr-FR" sz="2800" b="0" strike="noStrike" spc="-1">
                <a:solidFill>
                  <a:schemeClr val="dk1"/>
                </a:solidFill>
                <a:latin typeface="Calibri"/>
              </a:rPr>
              <a:t>Deuxième niveau</a:t>
            </a:r>
          </a:p>
          <a:p>
            <a:pPr marL="1143000" lvl="2" indent="-228600" defTabSz="914400">
              <a:lnSpc>
                <a:spcPct val="90000"/>
              </a:lnSpc>
              <a:spcBef>
                <a:spcPts val="499"/>
              </a:spcBef>
              <a:buClr>
                <a:srgbClr val="000000"/>
              </a:buClr>
              <a:buFont typeface="Arial"/>
              <a:buChar char="•"/>
            </a:pPr>
            <a:r>
              <a:rPr lang="fr-FR" sz="2400" b="0" strike="noStrike" spc="-1">
                <a:solidFill>
                  <a:schemeClr val="dk1"/>
                </a:solidFill>
                <a:latin typeface="Calibri"/>
              </a:rPr>
              <a:t>Troisième niveau</a:t>
            </a:r>
          </a:p>
          <a:p>
            <a:pPr marL="1600200" lvl="3"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Quatrième niveau</a:t>
            </a:r>
          </a:p>
          <a:p>
            <a:pPr marL="2057400" lvl="4" indent="-228600" defTabSz="914400">
              <a:lnSpc>
                <a:spcPct val="90000"/>
              </a:lnSpc>
              <a:spcBef>
                <a:spcPts val="499"/>
              </a:spcBef>
              <a:buClr>
                <a:srgbClr val="000000"/>
              </a:buClr>
              <a:buFont typeface="Arial"/>
              <a:buChar char="•"/>
            </a:pPr>
            <a:r>
              <a:rPr lang="fr-FR" sz="2000" b="0" strike="noStrike" spc="-1">
                <a:solidFill>
                  <a:schemeClr val="dk1"/>
                </a:solidFill>
                <a:latin typeface="Calibri"/>
              </a:rPr>
              <a:t>Cinquième niveau</a:t>
            </a:r>
          </a:p>
        </p:txBody>
      </p:sp>
      <p:sp>
        <p:nvSpPr>
          <p:cNvPr id="128"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fr-FR" sz="1600" b="0" strike="noStrike" spc="-1">
                <a:solidFill>
                  <a:schemeClr val="dk1"/>
                </a:solidFill>
                <a:latin typeface="Calibri"/>
              </a:rPr>
              <a:t>Cliquez pour modifier les styles du texte du masque</a:t>
            </a:r>
          </a:p>
        </p:txBody>
      </p:sp>
      <p:sp>
        <p:nvSpPr>
          <p:cNvPr id="129" name="PlaceHolder 4"/>
          <p:cNvSpPr>
            <a:spLocks noGrp="1"/>
          </p:cNvSpPr>
          <p:nvPr>
            <p:ph type="dt" idx="40"/>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FR" sz="1200" b="0" strike="noStrike" spc="-1">
                <a:solidFill>
                  <a:schemeClr val="dk1">
                    <a:tint val="75000"/>
                  </a:schemeClr>
                </a:solidFill>
                <a:latin typeface="Calibri"/>
              </a:defRPr>
            </a:lvl1pPr>
          </a:lstStyle>
          <a:p>
            <a:pPr indent="0" defTabSz="914400">
              <a:lnSpc>
                <a:spcPct val="100000"/>
              </a:lnSpc>
              <a:buNone/>
            </a:pPr>
            <a:r>
              <a:rPr lang="fr-FR"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130" name="PlaceHolder 5"/>
          <p:cNvSpPr>
            <a:spLocks noGrp="1"/>
          </p:cNvSpPr>
          <p:nvPr>
            <p:ph type="ftr" idx="41"/>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131" name="PlaceHolder 6"/>
          <p:cNvSpPr>
            <a:spLocks noGrp="1"/>
          </p:cNvSpPr>
          <p:nvPr>
            <p:ph type="sldNum" idx="42"/>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strike="noStrike" spc="-1">
                <a:solidFill>
                  <a:schemeClr val="dk1">
                    <a:tint val="75000"/>
                  </a:schemeClr>
                </a:solidFill>
                <a:latin typeface="Calibri"/>
              </a:defRPr>
            </a:lvl1pPr>
          </a:lstStyle>
          <a:p>
            <a:pPr indent="0" algn="r" defTabSz="914400">
              <a:lnSpc>
                <a:spcPct val="100000"/>
              </a:lnSpc>
              <a:buNone/>
            </a:pPr>
            <a:fld id="{A3586C1E-8511-472B-95F4-D3B355685F7F}" type="slidenum">
              <a:rPr lang="fr-FR"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8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2"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p>
            <a:pPr indent="0" defTabSz="914400">
              <a:lnSpc>
                <a:spcPct val="90000"/>
              </a:lnSpc>
              <a:buNone/>
            </a:pPr>
            <a:r>
              <a:rPr lang="fr-FR" sz="3200" b="0" strike="noStrike" spc="-1">
                <a:solidFill>
                  <a:schemeClr val="dk1"/>
                </a:solidFill>
                <a:latin typeface="Calibri Light"/>
              </a:rPr>
              <a:t>Modifiez le style du titre</a:t>
            </a:r>
            <a:endParaRPr lang="fr-FR" sz="3200" b="0" strike="noStrike" spc="-1">
              <a:solidFill>
                <a:schemeClr val="dk1"/>
              </a:solidFill>
              <a:latin typeface="Calibri"/>
            </a:endParaRPr>
          </a:p>
        </p:txBody>
      </p:sp>
      <p:sp>
        <p:nvSpPr>
          <p:cNvPr id="133" name="PlaceHolder 2"/>
          <p:cNvSpPr>
            <a:spLocks noGrp="1"/>
          </p:cNvSpPr>
          <p:nvPr>
            <p:ph type="body"/>
          </p:nvPr>
        </p:nvSpPr>
        <p:spPr>
          <a:xfrm>
            <a:off x="5183280" y="987480"/>
            <a:ext cx="6171840" cy="4873320"/>
          </a:xfrm>
          <a:prstGeom prst="rect">
            <a:avLst/>
          </a:prstGeom>
          <a:noFill/>
          <a:ln w="0">
            <a:noFill/>
          </a:ln>
        </p:spPr>
        <p:txBody>
          <a:bodyPr lIns="90000" tIns="45000" rIns="90000" bIns="45000" anchor="t">
            <a:noAutofit/>
          </a:bodyPr>
          <a:lstStyle/>
          <a:p>
            <a:pPr marL="432000" indent="-324000">
              <a:lnSpc>
                <a:spcPct val="90000"/>
              </a:lnSpc>
              <a:spcBef>
                <a:spcPts val="1417"/>
              </a:spcBef>
              <a:buClr>
                <a:srgbClr val="000000"/>
              </a:buClr>
              <a:buSzPct val="45000"/>
              <a:buFont typeface="Wingdings" charset="2"/>
              <a:buChar char=""/>
            </a:pPr>
            <a:r>
              <a:rPr lang="fr-FR" sz="3200" b="0" strike="noStrike" spc="-1">
                <a:solidFill>
                  <a:schemeClr val="dk1"/>
                </a:solidFill>
                <a:latin typeface="Calibri"/>
              </a:rPr>
              <a:t>Cliquez pour éditer le format du plan de texte</a:t>
            </a:r>
          </a:p>
          <a:p>
            <a:pPr marL="864000" lvl="1" indent="-324000">
              <a:lnSpc>
                <a:spcPct val="90000"/>
              </a:lnSpc>
              <a:spcBef>
                <a:spcPts val="1134"/>
              </a:spcBef>
              <a:buClr>
                <a:srgbClr val="000000"/>
              </a:buClr>
              <a:buSzPct val="75000"/>
              <a:buFont typeface="Symbol" charset="2"/>
              <a:buChar char=""/>
            </a:pPr>
            <a:r>
              <a:rPr lang="fr-FR" sz="3200" b="0" strike="noStrike" spc="-1">
                <a:solidFill>
                  <a:schemeClr val="dk1"/>
                </a:solidFill>
                <a:latin typeface="Calibri"/>
              </a:rPr>
              <a:t>Second niveau de plan</a:t>
            </a:r>
          </a:p>
          <a:p>
            <a:pPr marL="1296000" lvl="2" indent="-288000">
              <a:lnSpc>
                <a:spcPct val="90000"/>
              </a:lnSpc>
              <a:spcBef>
                <a:spcPts val="850"/>
              </a:spcBef>
              <a:buClr>
                <a:srgbClr val="000000"/>
              </a:buClr>
              <a:buSzPct val="45000"/>
              <a:buFont typeface="Wingdings" charset="2"/>
              <a:buChar char=""/>
            </a:pPr>
            <a:r>
              <a:rPr lang="fr-FR" sz="3200" b="0" strike="noStrike" spc="-1">
                <a:solidFill>
                  <a:schemeClr val="dk1"/>
                </a:solidFill>
                <a:latin typeface="Calibri"/>
              </a:rPr>
              <a:t>Troisième niveau de plan</a:t>
            </a:r>
          </a:p>
          <a:p>
            <a:pPr marL="1728000" lvl="3" indent="-216000">
              <a:lnSpc>
                <a:spcPct val="90000"/>
              </a:lnSpc>
              <a:spcBef>
                <a:spcPts val="567"/>
              </a:spcBef>
              <a:buClr>
                <a:srgbClr val="000000"/>
              </a:buClr>
              <a:buSzPct val="75000"/>
              <a:buFont typeface="Symbol" charset="2"/>
              <a:buChar char=""/>
            </a:pPr>
            <a:r>
              <a:rPr lang="fr-FR" sz="3200" b="0" strike="noStrike" spc="-1">
                <a:solidFill>
                  <a:schemeClr val="dk1"/>
                </a:solidFill>
                <a:latin typeface="Calibri"/>
              </a:rPr>
              <a:t>Quatrième niveau de plan</a:t>
            </a:r>
          </a:p>
          <a:p>
            <a:pPr marL="2160000" lvl="4" indent="-216000">
              <a:lnSpc>
                <a:spcPct val="90000"/>
              </a:lnSpc>
              <a:spcBef>
                <a:spcPts val="283"/>
              </a:spcBef>
              <a:buClr>
                <a:srgbClr val="000000"/>
              </a:buClr>
              <a:buSzPct val="45000"/>
              <a:buFont typeface="Wingdings" charset="2"/>
              <a:buChar char=""/>
            </a:pPr>
            <a:r>
              <a:rPr lang="fr-FR" sz="3200" b="0" strike="noStrike" spc="-1">
                <a:solidFill>
                  <a:schemeClr val="dk1"/>
                </a:solidFill>
                <a:latin typeface="Calibri"/>
              </a:rPr>
              <a:t>Cinquième niveau de plan</a:t>
            </a:r>
          </a:p>
          <a:p>
            <a:pPr marL="2592000" lvl="5" indent="-216000">
              <a:lnSpc>
                <a:spcPct val="90000"/>
              </a:lnSpc>
              <a:spcBef>
                <a:spcPts val="283"/>
              </a:spcBef>
              <a:buClr>
                <a:srgbClr val="000000"/>
              </a:buClr>
              <a:buSzPct val="45000"/>
              <a:buFont typeface="Wingdings" charset="2"/>
              <a:buChar char=""/>
            </a:pPr>
            <a:r>
              <a:rPr lang="fr-FR" sz="3200" b="0" strike="noStrike" spc="-1">
                <a:solidFill>
                  <a:schemeClr val="dk1"/>
                </a:solidFill>
                <a:latin typeface="Calibri"/>
              </a:rPr>
              <a:t>Sixième niveau de plan</a:t>
            </a:r>
          </a:p>
          <a:p>
            <a:pPr marL="3024000" lvl="6" indent="-216000">
              <a:lnSpc>
                <a:spcPct val="90000"/>
              </a:lnSpc>
              <a:spcBef>
                <a:spcPts val="283"/>
              </a:spcBef>
              <a:buClr>
                <a:srgbClr val="000000"/>
              </a:buClr>
              <a:buSzPct val="45000"/>
              <a:buFont typeface="Wingdings" charset="2"/>
              <a:buChar char=""/>
            </a:pPr>
            <a:r>
              <a:rPr lang="fr-FR" sz="3200" b="0" strike="noStrike" spc="-1">
                <a:solidFill>
                  <a:schemeClr val="dk1"/>
                </a:solidFill>
                <a:latin typeface="Calibri"/>
              </a:rPr>
              <a:t>Septième niveau de plan</a:t>
            </a:r>
          </a:p>
        </p:txBody>
      </p:sp>
      <p:sp>
        <p:nvSpPr>
          <p:cNvPr id="134"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fr-FR" sz="1600" b="0" strike="noStrike" spc="-1">
                <a:solidFill>
                  <a:schemeClr val="dk1"/>
                </a:solidFill>
                <a:latin typeface="Calibri"/>
              </a:rPr>
              <a:t>Cliquez pour modifier les styles du texte du masque</a:t>
            </a:r>
          </a:p>
        </p:txBody>
      </p:sp>
      <p:sp>
        <p:nvSpPr>
          <p:cNvPr id="135" name="PlaceHolder 4"/>
          <p:cNvSpPr>
            <a:spLocks noGrp="1"/>
          </p:cNvSpPr>
          <p:nvPr>
            <p:ph type="dt" idx="43"/>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fr-FR" sz="1200" b="0" strike="noStrike" spc="-1">
                <a:solidFill>
                  <a:schemeClr val="dk1">
                    <a:tint val="75000"/>
                  </a:schemeClr>
                </a:solidFill>
                <a:latin typeface="Calibri"/>
              </a:defRPr>
            </a:lvl1pPr>
          </a:lstStyle>
          <a:p>
            <a:pPr indent="0" defTabSz="914400">
              <a:lnSpc>
                <a:spcPct val="100000"/>
              </a:lnSpc>
              <a:buNone/>
            </a:pPr>
            <a:r>
              <a:rPr lang="fr-FR" sz="1200" b="0" strike="noStrike" spc="-1">
                <a:solidFill>
                  <a:schemeClr val="dk1">
                    <a:tint val="75000"/>
                  </a:schemeClr>
                </a:solidFill>
                <a:latin typeface="Calibri"/>
              </a:rPr>
              <a:t>&lt;date/heure&gt;</a:t>
            </a:r>
            <a:endParaRPr lang="fr-FR" sz="1200" b="0" strike="noStrike" spc="-1">
              <a:solidFill>
                <a:srgbClr val="000000"/>
              </a:solidFill>
              <a:latin typeface="Times New Roman"/>
            </a:endParaRPr>
          </a:p>
        </p:txBody>
      </p:sp>
      <p:sp>
        <p:nvSpPr>
          <p:cNvPr id="136" name="PlaceHolder 5"/>
          <p:cNvSpPr>
            <a:spLocks noGrp="1"/>
          </p:cNvSpPr>
          <p:nvPr>
            <p:ph type="ftr" idx="44"/>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137" name="PlaceHolder 6"/>
          <p:cNvSpPr>
            <a:spLocks noGrp="1"/>
          </p:cNvSpPr>
          <p:nvPr>
            <p:ph type="sldNum" idx="45"/>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strike="noStrike" spc="-1">
                <a:solidFill>
                  <a:schemeClr val="dk1">
                    <a:tint val="75000"/>
                  </a:schemeClr>
                </a:solidFill>
                <a:latin typeface="Calibri"/>
              </a:defRPr>
            </a:lvl1pPr>
          </a:lstStyle>
          <a:p>
            <a:pPr indent="0" algn="r" defTabSz="914400">
              <a:lnSpc>
                <a:spcPct val="100000"/>
              </a:lnSpc>
              <a:buNone/>
            </a:pPr>
            <a:fld id="{79EE4E07-C5D2-40AB-8B10-9727AB752B9C}" type="slidenum">
              <a:rPr lang="fr-FR" sz="1200" b="0" strike="noStrike" spc="-1">
                <a:solidFill>
                  <a:schemeClr val="dk1">
                    <a:tint val="75000"/>
                  </a:schemeClr>
                </a:solidFill>
                <a:latin typeface="Calibri"/>
              </a:rPr>
              <a:t>‹N°›</a:t>
            </a:fld>
            <a:endParaRPr lang="fr-FR"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Groupe 2"/>
          <p:cNvGrpSpPr/>
          <p:nvPr/>
        </p:nvGrpSpPr>
        <p:grpSpPr>
          <a:xfrm>
            <a:off x="-29520" y="2288520"/>
            <a:ext cx="12250800" cy="2333520"/>
            <a:chOff x="-29520" y="2288520"/>
            <a:chExt cx="12250800" cy="2333520"/>
          </a:xfrm>
        </p:grpSpPr>
        <p:sp>
          <p:nvSpPr>
            <p:cNvPr id="139" name="ZoneTexte 4"/>
            <p:cNvSpPr/>
            <p:nvPr/>
          </p:nvSpPr>
          <p:spPr>
            <a:xfrm>
              <a:off x="-29520" y="2288520"/>
              <a:ext cx="12250800" cy="1918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fr-FR" sz="6000" b="0" strike="noStrike" spc="-1">
                  <a:solidFill>
                    <a:srgbClr val="0072CE"/>
                  </a:solidFill>
                  <a:latin typeface="Poppins"/>
                </a:rPr>
                <a:t>Présentation des produits de </a:t>
              </a:r>
              <a:r>
                <a:rPr lang="fr-FR" sz="6000" b="0" strike="noStrike" spc="-1">
                  <a:solidFill>
                    <a:srgbClr val="F07817"/>
                  </a:solidFill>
                  <a:latin typeface="Poppins"/>
                </a:rPr>
                <a:t>NetByUs</a:t>
              </a:r>
              <a:endParaRPr lang="fr-FR" sz="6000" b="0" strike="noStrike" spc="-1">
                <a:solidFill>
                  <a:srgbClr val="000000"/>
                </a:solidFill>
                <a:latin typeface="Arial"/>
              </a:endParaRPr>
            </a:p>
          </p:txBody>
        </p:sp>
        <p:sp>
          <p:nvSpPr>
            <p:cNvPr id="140" name="ZoneTexte 6"/>
            <p:cNvSpPr/>
            <p:nvPr/>
          </p:nvSpPr>
          <p:spPr>
            <a:xfrm>
              <a:off x="6480" y="4227480"/>
              <a:ext cx="12191760" cy="394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fr-FR" sz="2000" b="1" i="1" strike="noStrike" spc="-1">
                  <a:solidFill>
                    <a:schemeClr val="dk1">
                      <a:lumMod val="65000"/>
                      <a:lumOff val="35000"/>
                    </a:schemeClr>
                  </a:solidFill>
                  <a:latin typeface="Poppins"/>
                </a:rPr>
                <a:t>Des solutions innovantes pour optimiser la performance</a:t>
              </a:r>
              <a:endParaRPr lang="fr-FR" sz="2000" b="0" strike="noStrike" spc="-1">
                <a:solidFill>
                  <a:srgbClr val="000000"/>
                </a:solidFill>
                <a:latin typeface="Arial"/>
              </a:endParaRPr>
            </a:p>
          </p:txBody>
        </p:sp>
      </p:grpSp>
      <p:sp>
        <p:nvSpPr>
          <p:cNvPr id="141" name="Rectangle 1"/>
          <p:cNvSpPr/>
          <p:nvPr/>
        </p:nvSpPr>
        <p:spPr>
          <a:xfrm>
            <a:off x="0" y="0"/>
            <a:ext cx="2027880" cy="964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strike="noStrike" spc="-1">
              <a:solidFill>
                <a:schemeClr val="lt1"/>
              </a:solidFill>
              <a:latin typeface="Poppins"/>
            </a:endParaRPr>
          </a:p>
        </p:txBody>
      </p:sp>
    </p:spTree>
  </p:cSld>
  <p:clrMapOvr>
    <a:masterClrMapping/>
  </p:clrMapOvr>
  <p:transition spd="slow">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47" presetClass="entr" fill="hold" nodeType="after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fade">
                                      <p:cBhvr additive="repl">
                                        <p:cTn id="7" dur="1000"/>
                                        <p:tgtEl>
                                          <p:spTgt spid="138"/>
                                        </p:tgtEl>
                                      </p:cBhvr>
                                    </p:animEffect>
                                    <p:anim calcmode="lin" valueType="num">
                                      <p:cBhvr additive="repl">
                                        <p:cTn id="8" dur="1000" fill="hold"/>
                                        <p:tgtEl>
                                          <p:spTgt spid="138"/>
                                        </p:tgtEl>
                                        <p:attrNameLst>
                                          <p:attrName>ppt_x</p:attrName>
                                        </p:attrNameLst>
                                      </p:cBhvr>
                                      <p:tavLst>
                                        <p:tav tm="0">
                                          <p:val>
                                            <p:strVal val="#ppt_x"/>
                                          </p:val>
                                        </p:tav>
                                        <p:tav tm="100000">
                                          <p:val>
                                            <p:strVal val="#ppt_x"/>
                                          </p:val>
                                        </p:tav>
                                      </p:tavLst>
                                    </p:anim>
                                    <p:anim calcmode="lin" valueType="num">
                                      <p:cBhvr additive="repl">
                                        <p:cTn id="9" dur="1000" fill="hold"/>
                                        <p:tgtEl>
                                          <p:spTgt spid="1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ZoneTexte 3"/>
          <p:cNvSpPr/>
          <p:nvPr/>
        </p:nvSpPr>
        <p:spPr>
          <a:xfrm>
            <a:off x="367560" y="1726200"/>
            <a:ext cx="4364640" cy="1735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914400">
              <a:lnSpc>
                <a:spcPct val="100000"/>
              </a:lnSpc>
            </a:pPr>
            <a:r>
              <a:rPr lang="fr-FR" sz="1800" b="0" strike="noStrike" spc="-1">
                <a:solidFill>
                  <a:schemeClr val="dk1"/>
                </a:solidFill>
                <a:latin typeface="Poppins"/>
              </a:rPr>
              <a:t>NetByUs est une Structure de services numériques internationale spécialisée dans l’Edition de plateforme SaaS, le Consulting Services, l’Infrastructure et le Cloud</a:t>
            </a:r>
            <a:endParaRPr lang="fr-FR" sz="1800" b="0" strike="noStrike" spc="-1">
              <a:solidFill>
                <a:srgbClr val="000000"/>
              </a:solidFill>
              <a:latin typeface="Arial"/>
            </a:endParaRPr>
          </a:p>
          <a:p>
            <a:pPr algn="just" defTabSz="914400">
              <a:lnSpc>
                <a:spcPct val="100000"/>
              </a:lnSpc>
            </a:pPr>
            <a:endParaRPr lang="fr-FR" sz="1800" b="0" strike="noStrike" spc="-1">
              <a:solidFill>
                <a:srgbClr val="000000"/>
              </a:solidFill>
              <a:latin typeface="Arial"/>
            </a:endParaRPr>
          </a:p>
        </p:txBody>
      </p:sp>
      <p:sp>
        <p:nvSpPr>
          <p:cNvPr id="143" name="ZoneTexte 7"/>
          <p:cNvSpPr/>
          <p:nvPr/>
        </p:nvSpPr>
        <p:spPr>
          <a:xfrm>
            <a:off x="5458680" y="1726200"/>
            <a:ext cx="6097680" cy="2284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1800" b="0" strike="noStrike" spc="-1">
                <a:solidFill>
                  <a:schemeClr val="dk1"/>
                </a:solidFill>
                <a:latin typeface="Poppins"/>
              </a:rPr>
              <a:t>NetByUs digitalise, optimise et professionnalise les opérations. Notre mission est d’associer notre expertise et notre créativité afin de développer des produits innovants et accessibles, permettant aux particuliers et aux organisations d’opérer et de prospérer dans un écosystème viable moderne et inclusif. </a:t>
            </a:r>
            <a:endParaRPr lang="fr-FR" sz="1800" b="0" strike="noStrike" spc="-1">
              <a:solidFill>
                <a:srgbClr val="000000"/>
              </a:solidFill>
              <a:latin typeface="Arial"/>
            </a:endParaRPr>
          </a:p>
          <a:p>
            <a:pPr defTabSz="914400">
              <a:lnSpc>
                <a:spcPct val="100000"/>
              </a:lnSpc>
            </a:pPr>
            <a:endParaRPr lang="fr-FR" sz="1800" b="0" strike="noStrike" spc="-1">
              <a:solidFill>
                <a:srgbClr val="000000"/>
              </a:solidFill>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ZoneTexte 2"/>
          <p:cNvSpPr/>
          <p:nvPr/>
        </p:nvSpPr>
        <p:spPr>
          <a:xfrm>
            <a:off x="590040" y="1616760"/>
            <a:ext cx="10728360" cy="2009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2400" b="1" strike="noStrike" spc="-1">
                <a:solidFill>
                  <a:schemeClr val="dk1"/>
                </a:solidFill>
                <a:latin typeface="Poppins"/>
                <a:ea typeface="Times New Roman"/>
              </a:rPr>
              <a:t>Notre approche méthodologique</a:t>
            </a:r>
            <a:endParaRPr lang="fr-FR" sz="2400" b="0" strike="noStrike" spc="-1">
              <a:solidFill>
                <a:srgbClr val="000000"/>
              </a:solidFill>
              <a:latin typeface="Arial"/>
            </a:endParaRPr>
          </a:p>
          <a:p>
            <a:pPr defTabSz="914400">
              <a:lnSpc>
                <a:spcPct val="100000"/>
              </a:lnSpc>
            </a:pPr>
            <a:r>
              <a:rPr lang="fr-FR" sz="1200" b="0" strike="noStrike" spc="-1">
                <a:solidFill>
                  <a:schemeClr val="dk1"/>
                </a:solidFill>
                <a:latin typeface="Poppins"/>
                <a:ea typeface="Times New Roman"/>
              </a:rPr>
              <a:t>Notre démarche repose sur une approche structurée, collaborative et orientée résultats, articulée autour de cinq phases.</a:t>
            </a:r>
            <a:endParaRPr lang="fr-FR" sz="1200" b="0" strike="noStrike" spc="-1">
              <a:solidFill>
                <a:srgbClr val="000000"/>
              </a:solidFill>
              <a:latin typeface="Arial"/>
            </a:endParaRPr>
          </a:p>
          <a:p>
            <a:pPr defTabSz="914400">
              <a:lnSpc>
                <a:spcPct val="100000"/>
              </a:lnSpc>
            </a:pPr>
            <a:r>
              <a:rPr lang="fr-FR" sz="1800" b="1" strike="noStrike" spc="-1">
                <a:solidFill>
                  <a:schemeClr val="dk1"/>
                </a:solidFill>
                <a:latin typeface="Poppins"/>
                <a:ea typeface="Times New Roman"/>
              </a:rPr>
              <a:t>Phase 1 – Cadrage de la mission</a:t>
            </a:r>
            <a:endParaRPr lang="fr-FR" sz="1800" b="0" strike="noStrike" spc="-1">
              <a:solidFill>
                <a:srgbClr val="000000"/>
              </a:solidFill>
              <a:latin typeface="Arial"/>
            </a:endParaRPr>
          </a:p>
          <a:p>
            <a:pPr defTabSz="914400">
              <a:lnSpc>
                <a:spcPct val="100000"/>
              </a:lnSpc>
            </a:pPr>
            <a:r>
              <a:rPr lang="fr-FR" sz="1800" b="1" strike="noStrike" spc="-1">
                <a:solidFill>
                  <a:schemeClr val="dk1"/>
                </a:solidFill>
                <a:latin typeface="Poppins"/>
                <a:ea typeface="Times New Roman"/>
              </a:rPr>
              <a:t>Phase 2 – Suivi continu du développement</a:t>
            </a:r>
            <a:endParaRPr lang="fr-FR" sz="1800" b="0" strike="noStrike" spc="-1">
              <a:solidFill>
                <a:srgbClr val="000000"/>
              </a:solidFill>
              <a:latin typeface="Arial"/>
            </a:endParaRPr>
          </a:p>
          <a:p>
            <a:pPr defTabSz="914400">
              <a:lnSpc>
                <a:spcPct val="100000"/>
              </a:lnSpc>
            </a:pPr>
            <a:r>
              <a:rPr lang="fr-FR" sz="1800" b="1" strike="noStrike" spc="-1">
                <a:solidFill>
                  <a:schemeClr val="dk1"/>
                </a:solidFill>
                <a:latin typeface="Poppins"/>
                <a:ea typeface="Times New Roman"/>
              </a:rPr>
              <a:t>Phase 3 – Contrôle qualité</a:t>
            </a:r>
            <a:endParaRPr lang="fr-FR" sz="1800" b="0" strike="noStrike" spc="-1">
              <a:solidFill>
                <a:srgbClr val="000000"/>
              </a:solidFill>
              <a:latin typeface="Arial"/>
            </a:endParaRPr>
          </a:p>
          <a:p>
            <a:pPr defTabSz="914400">
              <a:lnSpc>
                <a:spcPct val="100000"/>
              </a:lnSpc>
            </a:pPr>
            <a:r>
              <a:rPr lang="fr-FR" sz="1800" b="1" strike="noStrike" spc="-1">
                <a:solidFill>
                  <a:schemeClr val="dk1"/>
                </a:solidFill>
                <a:latin typeface="Poppins"/>
                <a:ea typeface="Times New Roman"/>
              </a:rPr>
              <a:t>Phase 4 – Assistance aux recettes</a:t>
            </a:r>
            <a:endParaRPr lang="fr-FR" sz="1800" b="0" strike="noStrike" spc="-1">
              <a:solidFill>
                <a:srgbClr val="000000"/>
              </a:solidFill>
              <a:latin typeface="Arial"/>
            </a:endParaRPr>
          </a:p>
          <a:p>
            <a:pPr defTabSz="914400">
              <a:lnSpc>
                <a:spcPct val="100000"/>
              </a:lnSpc>
            </a:pPr>
            <a:r>
              <a:rPr lang="fr-FR" sz="1800" b="1" strike="noStrike" spc="-1">
                <a:solidFill>
                  <a:schemeClr val="dk1"/>
                </a:solidFill>
                <a:latin typeface="Poppins"/>
                <a:ea typeface="Times New Roman"/>
              </a:rPr>
              <a:t>Phase 5 – Accompagnement à la mise en production</a:t>
            </a:r>
            <a:endParaRPr lang="fr-FR" sz="1800" b="0" strike="noStrike" spc="-1">
              <a:solidFill>
                <a:srgbClr val="000000"/>
              </a:solidFill>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ZoneTexte 7"/>
          <p:cNvSpPr/>
          <p:nvPr/>
        </p:nvSpPr>
        <p:spPr>
          <a:xfrm>
            <a:off x="3049200" y="1567080"/>
            <a:ext cx="6097680" cy="3686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2800" b="1" strike="noStrike" spc="-1">
                <a:solidFill>
                  <a:schemeClr val="dk1"/>
                </a:solidFill>
                <a:latin typeface="Times New Roman"/>
                <a:ea typeface="Times New Roman"/>
              </a:rPr>
              <a:t>Assistance à Maîtrise d'Ouvrage (AMOA)</a:t>
            </a:r>
            <a:endParaRPr lang="fr-FR" sz="2800" b="0" strike="noStrike" spc="-1">
              <a:solidFill>
                <a:srgbClr val="000000"/>
              </a:solidFill>
              <a:latin typeface="Arial"/>
            </a:endParaRPr>
          </a:p>
          <a:p>
            <a:pPr defTabSz="914400">
              <a:lnSpc>
                <a:spcPct val="100000"/>
              </a:lnSpc>
            </a:pPr>
            <a:r>
              <a:rPr lang="fr-FR" sz="1800" b="0" strike="noStrike" spc="-1">
                <a:solidFill>
                  <a:schemeClr val="dk1"/>
                </a:solidFill>
                <a:latin typeface="Times New Roman"/>
                <a:ea typeface="Times New Roman"/>
              </a:rPr>
              <a:t>Nous accompagnerons le Maître d'Ouvrage dans :</a:t>
            </a:r>
            <a:endParaRPr lang="fr-FR" sz="1800" b="0" strike="noStrike" spc="-1">
              <a:solidFill>
                <a:srgbClr val="000000"/>
              </a:solidFill>
              <a:latin typeface="Arial"/>
            </a:endParaRPr>
          </a:p>
          <a:p>
            <a:pPr marL="343080" indent="-343080" defTabSz="914400">
              <a:lnSpc>
                <a:spcPct val="100000"/>
              </a:lnSpc>
              <a:buClr>
                <a:srgbClr val="000000"/>
              </a:buClr>
              <a:buFont typeface="Symbol" charset="2"/>
              <a:buChar char=""/>
              <a:tabLst>
                <a:tab pos="457200" algn="l"/>
              </a:tabLst>
            </a:pPr>
            <a:r>
              <a:rPr lang="fr-FR" sz="1800" b="0" strike="noStrike" spc="-1">
                <a:solidFill>
                  <a:schemeClr val="dk1"/>
                </a:solidFill>
                <a:latin typeface="Times New Roman"/>
                <a:ea typeface="Times New Roman"/>
              </a:rPr>
              <a:t>l'analyse et la clarification des besoins ; </a:t>
            </a:r>
            <a:endParaRPr lang="fr-FR" sz="1800" b="0" strike="noStrike" spc="-1">
              <a:solidFill>
                <a:srgbClr val="000000"/>
              </a:solidFill>
              <a:latin typeface="Arial"/>
            </a:endParaRPr>
          </a:p>
          <a:p>
            <a:pPr marL="343080" indent="-343080" defTabSz="914400">
              <a:lnSpc>
                <a:spcPct val="100000"/>
              </a:lnSpc>
              <a:buClr>
                <a:srgbClr val="000000"/>
              </a:buClr>
              <a:buFont typeface="Symbol" charset="2"/>
              <a:buChar char=""/>
              <a:tabLst>
                <a:tab pos="457200" algn="l"/>
              </a:tabLst>
            </a:pPr>
            <a:r>
              <a:rPr lang="fr-FR" sz="1800" b="0" strike="noStrike" spc="-1">
                <a:solidFill>
                  <a:schemeClr val="dk1"/>
                </a:solidFill>
                <a:latin typeface="Times New Roman"/>
                <a:ea typeface="Times New Roman"/>
              </a:rPr>
              <a:t>la validation des spécifications fonctionnelles ; </a:t>
            </a:r>
            <a:endParaRPr lang="fr-FR" sz="1800" b="0" strike="noStrike" spc="-1">
              <a:solidFill>
                <a:srgbClr val="000000"/>
              </a:solidFill>
              <a:latin typeface="Arial"/>
            </a:endParaRPr>
          </a:p>
          <a:p>
            <a:pPr marL="343080" indent="-343080" defTabSz="914400">
              <a:lnSpc>
                <a:spcPct val="100000"/>
              </a:lnSpc>
              <a:buClr>
                <a:srgbClr val="000000"/>
              </a:buClr>
              <a:buFont typeface="Symbol" charset="2"/>
              <a:buChar char=""/>
              <a:tabLst>
                <a:tab pos="457200" algn="l"/>
              </a:tabLst>
            </a:pPr>
            <a:r>
              <a:rPr lang="fr-FR" sz="1800" b="0" strike="noStrike" spc="-1">
                <a:solidFill>
                  <a:schemeClr val="dk1"/>
                </a:solidFill>
                <a:latin typeface="Times New Roman"/>
                <a:ea typeface="Times New Roman"/>
              </a:rPr>
              <a:t>la priorisation des fonctionnalités ; </a:t>
            </a:r>
            <a:endParaRPr lang="fr-FR" sz="1800" b="0" strike="noStrike" spc="-1">
              <a:solidFill>
                <a:srgbClr val="000000"/>
              </a:solidFill>
              <a:latin typeface="Arial"/>
            </a:endParaRPr>
          </a:p>
          <a:p>
            <a:pPr marL="343080" indent="-343080" defTabSz="914400">
              <a:lnSpc>
                <a:spcPct val="100000"/>
              </a:lnSpc>
              <a:buClr>
                <a:srgbClr val="000000"/>
              </a:buClr>
              <a:buFont typeface="Symbol" charset="2"/>
              <a:buChar char=""/>
              <a:tabLst>
                <a:tab pos="457200" algn="l"/>
              </a:tabLst>
            </a:pPr>
            <a:r>
              <a:rPr lang="fr-FR" sz="1800" b="0" strike="noStrike" spc="-1">
                <a:solidFill>
                  <a:schemeClr val="dk1"/>
                </a:solidFill>
                <a:latin typeface="Times New Roman"/>
                <a:ea typeface="Times New Roman"/>
              </a:rPr>
              <a:t>la participation aux ateliers métiers ; </a:t>
            </a:r>
            <a:endParaRPr lang="fr-FR" sz="1800" b="0" strike="noStrike" spc="-1">
              <a:solidFill>
                <a:srgbClr val="000000"/>
              </a:solidFill>
              <a:latin typeface="Arial"/>
            </a:endParaRPr>
          </a:p>
          <a:p>
            <a:pPr marL="343080" indent="-343080" defTabSz="914400">
              <a:lnSpc>
                <a:spcPct val="100000"/>
              </a:lnSpc>
              <a:buClr>
                <a:srgbClr val="000000"/>
              </a:buClr>
              <a:buFont typeface="Symbol" charset="2"/>
              <a:buChar char=""/>
              <a:tabLst>
                <a:tab pos="457200" algn="l"/>
              </a:tabLst>
            </a:pPr>
            <a:r>
              <a:rPr lang="fr-FR" sz="1800" b="0" strike="noStrike" spc="-1">
                <a:solidFill>
                  <a:schemeClr val="dk1"/>
                </a:solidFill>
                <a:latin typeface="Times New Roman"/>
                <a:ea typeface="Times New Roman"/>
              </a:rPr>
              <a:t>la validation des livrables fonctionnels ; </a:t>
            </a:r>
            <a:endParaRPr lang="fr-FR" sz="1800" b="0" strike="noStrike" spc="-1">
              <a:solidFill>
                <a:srgbClr val="000000"/>
              </a:solidFill>
              <a:latin typeface="Arial"/>
            </a:endParaRPr>
          </a:p>
          <a:p>
            <a:pPr marL="343080" indent="-343080" defTabSz="914400">
              <a:lnSpc>
                <a:spcPct val="100000"/>
              </a:lnSpc>
              <a:buClr>
                <a:srgbClr val="000000"/>
              </a:buClr>
              <a:buFont typeface="Symbol" charset="2"/>
              <a:buChar char=""/>
              <a:tabLst>
                <a:tab pos="457200" algn="l"/>
              </a:tabLst>
            </a:pPr>
            <a:r>
              <a:rPr lang="fr-FR" sz="1800" b="0" strike="noStrike" spc="-1">
                <a:solidFill>
                  <a:schemeClr val="dk1"/>
                </a:solidFill>
                <a:latin typeface="Times New Roman"/>
                <a:ea typeface="Times New Roman"/>
              </a:rPr>
              <a:t>l'accompagnement à la prise de décision ; </a:t>
            </a:r>
            <a:endParaRPr lang="fr-FR" sz="1800" b="0" strike="noStrike" spc="-1">
              <a:solidFill>
                <a:srgbClr val="000000"/>
              </a:solidFill>
              <a:latin typeface="Arial"/>
            </a:endParaRPr>
          </a:p>
          <a:p>
            <a:pPr marL="343080" indent="-343080" defTabSz="914400">
              <a:lnSpc>
                <a:spcPct val="100000"/>
              </a:lnSpc>
              <a:buClr>
                <a:srgbClr val="000000"/>
              </a:buClr>
              <a:buFont typeface="Symbol" charset="2"/>
              <a:buChar char=""/>
              <a:tabLst>
                <a:tab pos="457200" algn="l"/>
              </a:tabLst>
            </a:pPr>
            <a:r>
              <a:rPr lang="fr-FR" sz="1800" b="0" strike="noStrike" spc="-1">
                <a:solidFill>
                  <a:schemeClr val="dk1"/>
                </a:solidFill>
                <a:latin typeface="Times New Roman"/>
                <a:ea typeface="Times New Roman"/>
              </a:rPr>
              <a:t>la gestion des évolutions et demandes de changement ; </a:t>
            </a:r>
            <a:endParaRPr lang="fr-FR" sz="1800" b="0" strike="noStrike" spc="-1">
              <a:solidFill>
                <a:srgbClr val="000000"/>
              </a:solidFill>
              <a:latin typeface="Arial"/>
            </a:endParaRPr>
          </a:p>
          <a:p>
            <a:pPr marL="343080" indent="-343080" defTabSz="914400">
              <a:lnSpc>
                <a:spcPct val="100000"/>
              </a:lnSpc>
              <a:buClr>
                <a:srgbClr val="000000"/>
              </a:buClr>
              <a:buFont typeface="Symbol" charset="2"/>
              <a:buChar char=""/>
              <a:tabLst>
                <a:tab pos="457200" algn="l"/>
              </a:tabLst>
            </a:pPr>
            <a:r>
              <a:rPr lang="fr-FR" sz="1800" b="0" strike="noStrike" spc="-1">
                <a:solidFill>
                  <a:schemeClr val="dk1"/>
                </a:solidFill>
                <a:latin typeface="Times New Roman"/>
                <a:ea typeface="Times New Roman"/>
              </a:rPr>
              <a:t>l'assistance lors des recettes fonctionnelles ; </a:t>
            </a:r>
            <a:endParaRPr lang="fr-FR" sz="1800" b="0" strike="noStrike" spc="-1">
              <a:solidFill>
                <a:srgbClr val="000000"/>
              </a:solidFill>
              <a:latin typeface="Arial"/>
            </a:endParaRPr>
          </a:p>
          <a:p>
            <a:pPr marL="343080" indent="-343080" defTabSz="914400">
              <a:lnSpc>
                <a:spcPct val="100000"/>
              </a:lnSpc>
              <a:buClr>
                <a:srgbClr val="000000"/>
              </a:buClr>
              <a:buFont typeface="Symbol" charset="2"/>
              <a:buChar char=""/>
              <a:tabLst>
                <a:tab pos="457200" algn="l"/>
              </a:tabLst>
            </a:pPr>
            <a:r>
              <a:rPr lang="fr-FR" sz="1800" b="0" strike="noStrike" spc="-1">
                <a:solidFill>
                  <a:schemeClr val="dk1"/>
                </a:solidFill>
                <a:latin typeface="Times New Roman"/>
                <a:ea typeface="Times New Roman"/>
              </a:rPr>
              <a:t>l'accompagnement au déploiement. </a:t>
            </a:r>
            <a:endParaRPr lang="fr-FR" sz="1800" b="0" strike="noStrike" spc="-1">
              <a:solidFill>
                <a:srgbClr val="000000"/>
              </a:solidFill>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ZoneTexte 145"/>
          <p:cNvSpPr txBox="1"/>
          <p:nvPr/>
        </p:nvSpPr>
        <p:spPr>
          <a:xfrm>
            <a:off x="1440000" y="859320"/>
            <a:ext cx="4320000" cy="2480400"/>
          </a:xfrm>
          <a:prstGeom prst="rect">
            <a:avLst/>
          </a:prstGeom>
          <a:noFill/>
          <a:ln w="0">
            <a:noFill/>
          </a:ln>
        </p:spPr>
        <p:txBody>
          <a:bodyPr lIns="90000" tIns="45000" rIns="90000" bIns="45000" anchor="t">
            <a:noAutofit/>
          </a:bodyPr>
          <a:lstStyle/>
          <a:p>
            <a:r>
              <a:rPr lang="en-US" sz="1400" b="1" strike="noStrike" spc="-1" dirty="0">
                <a:solidFill>
                  <a:srgbClr val="000000"/>
                </a:solidFill>
                <a:latin typeface="Arial"/>
                <a:ea typeface="Cambria"/>
              </a:rPr>
              <a:t>Doehler Afrique de </a:t>
            </a:r>
            <a:r>
              <a:rPr lang="en-US" sz="1400" b="1" strike="noStrike" spc="-1" dirty="0" err="1">
                <a:solidFill>
                  <a:srgbClr val="000000"/>
                </a:solidFill>
                <a:latin typeface="Arial"/>
                <a:ea typeface="Cambria"/>
              </a:rPr>
              <a:t>l'Ouest</a:t>
            </a:r>
            <a:r>
              <a:rPr lang="en-US" sz="1400" b="1" strike="noStrike" spc="-1" dirty="0">
                <a:solidFill>
                  <a:srgbClr val="000000"/>
                </a:solidFill>
                <a:latin typeface="Arial"/>
                <a:ea typeface="Cambria"/>
              </a:rPr>
              <a:t> &amp; Afrique Centrale</a:t>
            </a:r>
            <a:br>
              <a:rPr sz="1400" dirty="0"/>
            </a:br>
            <a:endParaRPr lang="fr-FR" sz="1400" b="0" strike="noStrike" spc="-1" dirty="0">
              <a:solidFill>
                <a:srgbClr val="000000"/>
              </a:solidFill>
              <a:latin typeface="Arial"/>
            </a:endParaRPr>
          </a:p>
          <a:p>
            <a:r>
              <a:rPr lang="en-US" sz="1100" b="1" strike="noStrike" spc="-1" dirty="0" err="1">
                <a:solidFill>
                  <a:srgbClr val="000000"/>
                </a:solidFill>
                <a:latin typeface="Arial"/>
                <a:ea typeface="Cambria"/>
              </a:rPr>
              <a:t>Döhler</a:t>
            </a:r>
            <a:r>
              <a:rPr lang="en-US" sz="1100" b="1" strike="noStrike" spc="-1" dirty="0">
                <a:solidFill>
                  <a:srgbClr val="000000"/>
                </a:solidFill>
                <a:latin typeface="Arial"/>
                <a:ea typeface="Cambria"/>
              </a:rPr>
              <a:t> est un </a:t>
            </a:r>
            <a:r>
              <a:rPr lang="en-US" sz="1100" b="1" strike="noStrike" spc="-1" dirty="0" err="1">
                <a:solidFill>
                  <a:srgbClr val="000000"/>
                </a:solidFill>
                <a:latin typeface="Arial"/>
                <a:ea typeface="Cambria"/>
              </a:rPr>
              <a:t>acteur</a:t>
            </a:r>
            <a:r>
              <a:rPr lang="en-US" sz="1100" b="1" strike="noStrike" spc="-1" dirty="0">
                <a:solidFill>
                  <a:srgbClr val="000000"/>
                </a:solidFill>
                <a:latin typeface="Arial"/>
                <a:ea typeface="Cambria"/>
              </a:rPr>
              <a:t> </a:t>
            </a:r>
            <a:r>
              <a:rPr lang="en-US" sz="1100" b="1" strike="noStrike" spc="-1" dirty="0" err="1">
                <a:solidFill>
                  <a:srgbClr val="000000"/>
                </a:solidFill>
                <a:latin typeface="Arial"/>
                <a:ea typeface="Cambria"/>
              </a:rPr>
              <a:t>mondial</a:t>
            </a:r>
            <a:r>
              <a:rPr lang="en-US" sz="1100" b="1" strike="noStrike" spc="-1" dirty="0">
                <a:solidFill>
                  <a:srgbClr val="000000"/>
                </a:solidFill>
                <a:latin typeface="Arial"/>
                <a:ea typeface="Cambria"/>
              </a:rPr>
              <a:t> </a:t>
            </a:r>
            <a:r>
              <a:rPr lang="en-US" sz="1100" b="1" strike="noStrike" spc="-1" dirty="0" err="1">
                <a:solidFill>
                  <a:srgbClr val="000000"/>
                </a:solidFill>
                <a:latin typeface="Arial"/>
                <a:ea typeface="Cambria"/>
              </a:rPr>
              <a:t>spécialisé</a:t>
            </a:r>
            <a:r>
              <a:rPr lang="en-US" sz="1100" b="1" strike="noStrike" spc="-1" dirty="0">
                <a:solidFill>
                  <a:srgbClr val="000000"/>
                </a:solidFill>
                <a:latin typeface="Arial"/>
                <a:ea typeface="Cambria"/>
              </a:rPr>
              <a:t> dans la production, la </a:t>
            </a:r>
            <a:r>
              <a:rPr lang="en-US" sz="1100" b="1" strike="noStrike" spc="-1" dirty="0" err="1">
                <a:solidFill>
                  <a:srgbClr val="000000"/>
                </a:solidFill>
                <a:latin typeface="Arial"/>
                <a:ea typeface="Cambria"/>
              </a:rPr>
              <a:t>commercialisation</a:t>
            </a:r>
            <a:r>
              <a:rPr lang="en-US" sz="1100" b="1" strike="noStrike" spc="-1" dirty="0">
                <a:solidFill>
                  <a:srgbClr val="000000"/>
                </a:solidFill>
                <a:latin typeface="Arial"/>
                <a:ea typeface="Cambria"/>
              </a:rPr>
              <a:t> et la </a:t>
            </a:r>
            <a:r>
              <a:rPr lang="en-US" sz="1100" b="1" strike="noStrike" spc="-1" dirty="0" err="1">
                <a:solidFill>
                  <a:srgbClr val="000000"/>
                </a:solidFill>
                <a:latin typeface="Arial"/>
                <a:ea typeface="Cambria"/>
              </a:rPr>
              <a:t>fourniture</a:t>
            </a:r>
            <a:r>
              <a:rPr lang="en-US" sz="1100" b="1" strike="noStrike" spc="-1" dirty="0">
                <a:solidFill>
                  <a:srgbClr val="000000"/>
                </a:solidFill>
                <a:latin typeface="Arial"/>
                <a:ea typeface="Cambria"/>
              </a:rPr>
              <a:t> </a:t>
            </a:r>
            <a:r>
              <a:rPr lang="en-US" sz="1100" b="1" strike="noStrike" spc="-1" dirty="0" err="1">
                <a:solidFill>
                  <a:srgbClr val="000000"/>
                </a:solidFill>
                <a:latin typeface="Arial"/>
                <a:ea typeface="Cambria"/>
              </a:rPr>
              <a:t>d'ingrédients</a:t>
            </a:r>
            <a:r>
              <a:rPr lang="en-US" sz="1100" b="1" strike="noStrike" spc="-1" dirty="0">
                <a:solidFill>
                  <a:srgbClr val="000000"/>
                </a:solidFill>
                <a:latin typeface="Arial"/>
                <a:ea typeface="Cambria"/>
              </a:rPr>
              <a:t> </a:t>
            </a:r>
            <a:r>
              <a:rPr lang="en-US" sz="1100" b="1" strike="noStrike" spc="-1" dirty="0" err="1">
                <a:solidFill>
                  <a:srgbClr val="000000"/>
                </a:solidFill>
                <a:latin typeface="Arial"/>
                <a:ea typeface="Cambria"/>
              </a:rPr>
              <a:t>naturels</a:t>
            </a:r>
            <a:r>
              <a:rPr lang="en-US" sz="1100" b="1" strike="noStrike" spc="-1" dirty="0">
                <a:solidFill>
                  <a:srgbClr val="000000"/>
                </a:solidFill>
                <a:latin typeface="Arial"/>
                <a:ea typeface="Cambria"/>
              </a:rPr>
              <a:t> à vocation </a:t>
            </a:r>
            <a:r>
              <a:rPr lang="en-US" sz="1100" b="1" strike="noStrike" spc="-1" dirty="0" err="1">
                <a:solidFill>
                  <a:srgbClr val="000000"/>
                </a:solidFill>
                <a:latin typeface="Arial"/>
                <a:ea typeface="Cambria"/>
              </a:rPr>
              <a:t>technologique</a:t>
            </a:r>
            <a:r>
              <a:rPr lang="en-US" sz="1100" b="1" strike="noStrike" spc="-1" dirty="0">
                <a:solidFill>
                  <a:srgbClr val="000000"/>
                </a:solidFill>
                <a:latin typeface="Arial"/>
                <a:ea typeface="Cambria"/>
              </a:rPr>
              <a:t>.</a:t>
            </a:r>
            <a:endParaRPr lang="fr-FR" sz="1100" b="0" strike="noStrike" spc="-1" dirty="0">
              <a:solidFill>
                <a:srgbClr val="000000"/>
              </a:solidFill>
              <a:latin typeface="Arial"/>
            </a:endParaRPr>
          </a:p>
          <a:p>
            <a:endParaRPr lang="fr-FR" sz="1400" b="0" strike="noStrike" spc="-1" dirty="0">
              <a:solidFill>
                <a:srgbClr val="000000"/>
              </a:solidFill>
              <a:latin typeface="Arial"/>
            </a:endParaRPr>
          </a:p>
          <a:p>
            <a:pPr defTabSz="914400">
              <a:lnSpc>
                <a:spcPct val="100000"/>
              </a:lnSpc>
              <a:tabLst>
                <a:tab pos="0" algn="l"/>
              </a:tabLst>
            </a:pPr>
            <a:r>
              <a:rPr lang="en-US" sz="1050" i="1" spc="-1" dirty="0">
                <a:solidFill>
                  <a:srgbClr val="000000"/>
                </a:solidFill>
                <a:latin typeface="Arial"/>
                <a:ea typeface="Calibri"/>
              </a:rPr>
              <a:t>22</a:t>
            </a:r>
            <a:r>
              <a:rPr lang="en-US" sz="1050" b="0" i="1" strike="noStrike" spc="-1" dirty="0">
                <a:solidFill>
                  <a:srgbClr val="000000"/>
                </a:solidFill>
                <a:latin typeface="Arial"/>
                <a:ea typeface="Calibri"/>
              </a:rPr>
              <a:t> pays · 07 sites · </a:t>
            </a:r>
            <a:r>
              <a:rPr lang="en-US" sz="1050" b="0" i="1" strike="noStrike" spc="-1" dirty="0" err="1">
                <a:solidFill>
                  <a:srgbClr val="000000"/>
                </a:solidFill>
                <a:latin typeface="Arial"/>
                <a:ea typeface="Calibri"/>
              </a:rPr>
              <a:t>entités</a:t>
            </a:r>
            <a:r>
              <a:rPr lang="en-US" sz="1050" b="0" i="1" strike="noStrike" spc="-1" dirty="0">
                <a:solidFill>
                  <a:srgbClr val="000000"/>
                </a:solidFill>
                <a:latin typeface="Arial"/>
                <a:ea typeface="Calibri"/>
              </a:rPr>
              <a:t> </a:t>
            </a:r>
            <a:r>
              <a:rPr lang="en-US" sz="1050" b="0" i="1" strike="noStrike" spc="-1" dirty="0" err="1">
                <a:solidFill>
                  <a:srgbClr val="000000"/>
                </a:solidFill>
                <a:latin typeface="Arial"/>
                <a:ea typeface="Calibri"/>
              </a:rPr>
              <a:t>juridiques</a:t>
            </a:r>
            <a:r>
              <a:rPr lang="en-US" sz="1050" b="0" i="1" strike="noStrike" spc="-1" dirty="0">
                <a:solidFill>
                  <a:srgbClr val="000000"/>
                </a:solidFill>
                <a:latin typeface="Arial"/>
                <a:ea typeface="Calibri"/>
              </a:rPr>
              <a:t> </a:t>
            </a:r>
            <a:r>
              <a:rPr lang="en-US" sz="1050" b="0" i="1" strike="noStrike" spc="-1" dirty="0" err="1">
                <a:solidFill>
                  <a:srgbClr val="000000"/>
                </a:solidFill>
                <a:latin typeface="Arial"/>
                <a:ea typeface="Calibri"/>
              </a:rPr>
              <a:t>distinctes</a:t>
            </a:r>
            <a:r>
              <a:rPr lang="en-US" sz="1050" b="0" i="1" strike="noStrike" spc="-1" dirty="0">
                <a:solidFill>
                  <a:srgbClr val="000000"/>
                </a:solidFill>
                <a:latin typeface="Arial"/>
                <a:ea typeface="Calibri"/>
              </a:rPr>
              <a:t>, données </a:t>
            </a:r>
            <a:r>
              <a:rPr lang="en-US" sz="1050" b="0" i="1" strike="noStrike" spc="-1" dirty="0" err="1">
                <a:solidFill>
                  <a:srgbClr val="000000"/>
                </a:solidFill>
                <a:latin typeface="Arial"/>
                <a:ea typeface="Calibri"/>
              </a:rPr>
              <a:t>dispersées</a:t>
            </a:r>
            <a:endParaRPr lang="fr-FR" sz="1050" b="0" strike="noStrike" spc="-1" dirty="0">
              <a:solidFill>
                <a:srgbClr val="000000"/>
              </a:solidFill>
              <a:latin typeface="Arial"/>
            </a:endParaRPr>
          </a:p>
          <a:p>
            <a:pPr defTabSz="914400">
              <a:lnSpc>
                <a:spcPct val="100000"/>
              </a:lnSpc>
              <a:tabLst>
                <a:tab pos="0" algn="l"/>
              </a:tabLst>
            </a:pPr>
            <a:endParaRPr lang="fr-FR" sz="1050" b="0" strike="noStrike" spc="-1" dirty="0">
              <a:solidFill>
                <a:srgbClr val="000000"/>
              </a:solidFill>
              <a:latin typeface="Arial"/>
            </a:endParaRPr>
          </a:p>
          <a:p>
            <a:pPr defTabSz="914400">
              <a:lnSpc>
                <a:spcPts val="1349"/>
              </a:lnSpc>
              <a:tabLst>
                <a:tab pos="0" algn="l"/>
              </a:tabLst>
            </a:pPr>
            <a:r>
              <a:rPr lang="en-US" sz="1050" b="0" strike="noStrike" spc="-1" dirty="0">
                <a:solidFill>
                  <a:srgbClr val="000000"/>
                </a:solidFill>
                <a:latin typeface="Arial"/>
                <a:ea typeface="Calibri"/>
              </a:rPr>
              <a:t>Notre </a:t>
            </a:r>
            <a:r>
              <a:rPr lang="en-US" sz="1050" b="0" strike="noStrike" spc="-1" dirty="0" err="1">
                <a:solidFill>
                  <a:srgbClr val="000000"/>
                </a:solidFill>
                <a:latin typeface="Arial"/>
                <a:ea typeface="Calibri"/>
              </a:rPr>
              <a:t>rôle</a:t>
            </a:r>
            <a:r>
              <a:rPr lang="en-US" sz="1050" b="0" strike="noStrike" spc="-1" dirty="0">
                <a:solidFill>
                  <a:srgbClr val="000000"/>
                </a:solidFill>
                <a:latin typeface="Arial"/>
                <a:ea typeface="Calibri"/>
              </a:rPr>
              <a:t> : conception </a:t>
            </a:r>
            <a:r>
              <a:rPr lang="en-US" sz="1050" b="0" strike="noStrike" spc="-1" dirty="0" err="1">
                <a:solidFill>
                  <a:srgbClr val="000000"/>
                </a:solidFill>
                <a:latin typeface="Arial"/>
                <a:ea typeface="Calibri"/>
              </a:rPr>
              <a:t>d’une</a:t>
            </a:r>
            <a:r>
              <a:rPr lang="en-US" sz="1050" b="0" strike="noStrike" spc="-1" dirty="0">
                <a:solidFill>
                  <a:srgbClr val="000000"/>
                </a:solidFill>
                <a:latin typeface="Arial"/>
                <a:ea typeface="Calibri"/>
              </a:rPr>
              <a:t> </a:t>
            </a:r>
            <a:r>
              <a:rPr lang="en-US" sz="1050" b="0" strike="noStrike" spc="-1" dirty="0" err="1">
                <a:solidFill>
                  <a:srgbClr val="000000"/>
                </a:solidFill>
                <a:latin typeface="Arial"/>
                <a:ea typeface="Calibri"/>
              </a:rPr>
              <a:t>si</a:t>
            </a:r>
            <a:r>
              <a:rPr lang="en-US" sz="1050" b="0" strike="noStrike" spc="-1" dirty="0">
                <a:solidFill>
                  <a:srgbClr val="000000"/>
                </a:solidFill>
                <a:latin typeface="Arial"/>
                <a:ea typeface="Calibri"/>
              </a:rPr>
              <a:t> </a:t>
            </a:r>
            <a:r>
              <a:rPr lang="en-US" sz="1050" b="0" strike="noStrike" spc="-1" dirty="0" err="1">
                <a:solidFill>
                  <a:srgbClr val="000000"/>
                </a:solidFill>
                <a:latin typeface="Arial"/>
                <a:ea typeface="Calibri"/>
              </a:rPr>
              <a:t>intégré</a:t>
            </a:r>
            <a:r>
              <a:rPr lang="en-US" sz="1050" b="0" strike="noStrike" spc="-1" dirty="0">
                <a:solidFill>
                  <a:srgbClr val="000000"/>
                </a:solidFill>
                <a:latin typeface="Arial"/>
                <a:ea typeface="Calibri"/>
              </a:rPr>
              <a:t> multi-pays, mise </a:t>
            </a:r>
            <a:r>
              <a:rPr lang="en-US" sz="1050" b="0" strike="noStrike" spc="-1" dirty="0" err="1">
                <a:solidFill>
                  <a:srgbClr val="000000"/>
                </a:solidFill>
                <a:latin typeface="Arial"/>
                <a:ea typeface="Calibri"/>
              </a:rPr>
              <a:t>en</a:t>
            </a:r>
            <a:r>
              <a:rPr lang="en-US" sz="1050" b="0" strike="noStrike" spc="-1" dirty="0">
                <a:solidFill>
                  <a:srgbClr val="000000"/>
                </a:solidFill>
                <a:latin typeface="Arial"/>
                <a:ea typeface="Calibri"/>
              </a:rPr>
              <a:t> </a:t>
            </a:r>
            <a:r>
              <a:rPr lang="en-US" sz="1050" b="0" strike="noStrike" spc="-1" dirty="0" err="1">
                <a:solidFill>
                  <a:srgbClr val="000000"/>
                </a:solidFill>
                <a:latin typeface="Arial"/>
                <a:ea typeface="Calibri"/>
              </a:rPr>
              <a:t>œuvre</a:t>
            </a:r>
            <a:r>
              <a:rPr lang="en-US" sz="1050" b="0" strike="noStrike" spc="-1" dirty="0">
                <a:solidFill>
                  <a:srgbClr val="000000"/>
                </a:solidFill>
                <a:latin typeface="Arial"/>
                <a:ea typeface="Calibri"/>
              </a:rPr>
              <a:t> et exploitation du SIRH, gestion des </a:t>
            </a:r>
            <a:r>
              <a:rPr lang="en-US" sz="1050" b="0" strike="noStrike" spc="-1" dirty="0" err="1">
                <a:solidFill>
                  <a:srgbClr val="000000"/>
                </a:solidFill>
                <a:latin typeface="Arial"/>
                <a:ea typeface="Calibri"/>
              </a:rPr>
              <a:t>recettes</a:t>
            </a:r>
            <a:r>
              <a:rPr lang="en-US" sz="1050" b="0" strike="noStrike" spc="-1" dirty="0">
                <a:solidFill>
                  <a:srgbClr val="000000"/>
                </a:solidFill>
                <a:latin typeface="Arial"/>
                <a:ea typeface="Calibri"/>
              </a:rPr>
              <a:t>, </a:t>
            </a:r>
            <a:r>
              <a:rPr lang="en-US" sz="1050" b="0" strike="noStrike" spc="-1" dirty="0" err="1">
                <a:solidFill>
                  <a:srgbClr val="000000"/>
                </a:solidFill>
                <a:latin typeface="Arial"/>
                <a:ea typeface="Calibri"/>
              </a:rPr>
              <a:t>centralisation</a:t>
            </a:r>
            <a:r>
              <a:rPr lang="en-US" sz="1050" b="0" strike="noStrike" spc="-1" dirty="0">
                <a:solidFill>
                  <a:srgbClr val="000000"/>
                </a:solidFill>
                <a:latin typeface="Arial"/>
                <a:ea typeface="Calibri"/>
              </a:rPr>
              <a:t> et </a:t>
            </a:r>
            <a:r>
              <a:rPr lang="en-US" sz="1050" b="0" strike="noStrike" spc="-1" dirty="0" err="1">
                <a:solidFill>
                  <a:srgbClr val="000000"/>
                </a:solidFill>
                <a:latin typeface="Arial"/>
                <a:ea typeface="Calibri"/>
              </a:rPr>
              <a:t>contrôle</a:t>
            </a:r>
            <a:r>
              <a:rPr lang="en-US" sz="1050" b="0" strike="noStrike" spc="-1" dirty="0">
                <a:solidFill>
                  <a:srgbClr val="000000"/>
                </a:solidFill>
                <a:latin typeface="Arial"/>
                <a:ea typeface="Calibri"/>
              </a:rPr>
              <a:t> </a:t>
            </a:r>
            <a:r>
              <a:rPr lang="en-US" sz="1050" b="0" strike="noStrike" spc="-1" dirty="0" err="1">
                <a:solidFill>
                  <a:srgbClr val="000000"/>
                </a:solidFill>
                <a:latin typeface="Arial"/>
                <a:ea typeface="Calibri"/>
              </a:rPr>
              <a:t>d'accès</a:t>
            </a:r>
            <a:r>
              <a:rPr lang="en-US" sz="1050" b="0" strike="noStrike" spc="-1" dirty="0">
                <a:solidFill>
                  <a:srgbClr val="000000"/>
                </a:solidFill>
                <a:latin typeface="Arial"/>
                <a:ea typeface="Calibri"/>
              </a:rPr>
              <a:t>.</a:t>
            </a:r>
            <a:endParaRPr lang="fr-FR" sz="1050" b="0" strike="noStrike" spc="-1" dirty="0">
              <a:solidFill>
                <a:srgbClr val="000000"/>
              </a:solidFill>
              <a:latin typeface="Arial"/>
            </a:endParaRPr>
          </a:p>
          <a:p>
            <a:pPr defTabSz="914400">
              <a:lnSpc>
                <a:spcPts val="1349"/>
              </a:lnSpc>
              <a:tabLst>
                <a:tab pos="0" algn="l"/>
              </a:tabLst>
            </a:pPr>
            <a:endParaRPr lang="fr-FR" sz="1050" b="0" strike="noStrike" spc="-1" dirty="0">
              <a:solidFill>
                <a:srgbClr val="000000"/>
              </a:solidFill>
              <a:latin typeface="Arial"/>
            </a:endParaRPr>
          </a:p>
          <a:p>
            <a:pPr defTabSz="914400">
              <a:lnSpc>
                <a:spcPts val="1349"/>
              </a:lnSpc>
              <a:tabLst>
                <a:tab pos="0" algn="l"/>
              </a:tabLst>
            </a:pPr>
            <a:r>
              <a:rPr lang="en-US" sz="1050" b="1" strike="noStrike" spc="-1" dirty="0" err="1">
                <a:solidFill>
                  <a:srgbClr val="000000"/>
                </a:solidFill>
                <a:latin typeface="Arial"/>
                <a:ea typeface="Calibri"/>
              </a:rPr>
              <a:t>Résultat</a:t>
            </a:r>
            <a:r>
              <a:rPr lang="en-US" sz="1050" b="1" strike="noStrike" spc="-1" dirty="0">
                <a:solidFill>
                  <a:srgbClr val="000000"/>
                </a:solidFill>
                <a:latin typeface="Arial"/>
                <a:ea typeface="Calibri"/>
              </a:rPr>
              <a:t> : un </a:t>
            </a:r>
            <a:r>
              <a:rPr lang="en-US" sz="1050" b="1" strike="noStrike" spc="-1" dirty="0" err="1">
                <a:solidFill>
                  <a:srgbClr val="000000"/>
                </a:solidFill>
                <a:latin typeface="Arial"/>
                <a:ea typeface="Calibri"/>
              </a:rPr>
              <a:t>référentiel</a:t>
            </a:r>
            <a:r>
              <a:rPr lang="en-US" sz="1050" b="1" strike="noStrike" spc="-1" dirty="0">
                <a:solidFill>
                  <a:srgbClr val="000000"/>
                </a:solidFill>
                <a:latin typeface="Arial"/>
                <a:ea typeface="Calibri"/>
              </a:rPr>
              <a:t> unique </a:t>
            </a:r>
            <a:r>
              <a:rPr lang="en-US" sz="1050" b="1" strike="noStrike" spc="-1" dirty="0" err="1">
                <a:solidFill>
                  <a:srgbClr val="000000"/>
                </a:solidFill>
                <a:latin typeface="Arial"/>
                <a:ea typeface="Calibri"/>
              </a:rPr>
              <a:t>consolidé</a:t>
            </a:r>
            <a:r>
              <a:rPr lang="en-US" sz="1050" b="1" strike="noStrike" spc="-1" dirty="0">
                <a:solidFill>
                  <a:srgbClr val="000000"/>
                </a:solidFill>
                <a:latin typeface="Arial"/>
                <a:ea typeface="Calibri"/>
              </a:rPr>
              <a:t> au </a:t>
            </a:r>
            <a:r>
              <a:rPr lang="en-US" sz="1050" b="1" strike="noStrike" spc="-1" dirty="0" err="1">
                <a:solidFill>
                  <a:srgbClr val="000000"/>
                </a:solidFill>
                <a:latin typeface="Arial"/>
                <a:ea typeface="Calibri"/>
              </a:rPr>
              <a:t>niveau</a:t>
            </a:r>
            <a:r>
              <a:rPr lang="en-US" sz="1050" b="1" strike="noStrike" spc="-1" dirty="0">
                <a:solidFill>
                  <a:srgbClr val="000000"/>
                </a:solidFill>
                <a:latin typeface="Arial"/>
                <a:ea typeface="Calibri"/>
              </a:rPr>
              <a:t> </a:t>
            </a:r>
            <a:r>
              <a:rPr lang="en-US" sz="1050" b="1" strike="noStrike" spc="-1" dirty="0" err="1">
                <a:solidFill>
                  <a:srgbClr val="000000"/>
                </a:solidFill>
                <a:latin typeface="Arial"/>
                <a:ea typeface="Calibri"/>
              </a:rPr>
              <a:t>régional</a:t>
            </a:r>
            <a:r>
              <a:rPr lang="en-US" sz="1050" b="1" strike="noStrike" spc="-1" dirty="0">
                <a:solidFill>
                  <a:srgbClr val="000000"/>
                </a:solidFill>
                <a:latin typeface="Arial"/>
                <a:ea typeface="Calibri"/>
              </a:rPr>
              <a:t> le </a:t>
            </a:r>
            <a:r>
              <a:rPr lang="en-US" sz="1050" b="1" strike="noStrike" spc="-1" dirty="0" err="1">
                <a:solidFill>
                  <a:srgbClr val="000000"/>
                </a:solidFill>
                <a:latin typeface="Arial"/>
                <a:ea typeface="Calibri"/>
              </a:rPr>
              <a:t>même</a:t>
            </a:r>
            <a:r>
              <a:rPr lang="en-US" sz="1050" b="1" strike="noStrike" spc="-1" dirty="0">
                <a:solidFill>
                  <a:srgbClr val="000000"/>
                </a:solidFill>
                <a:latin typeface="Arial"/>
                <a:ea typeface="Calibri"/>
              </a:rPr>
              <a:t> </a:t>
            </a:r>
            <a:r>
              <a:rPr lang="en-US" sz="1050" b="1" strike="noStrike" spc="-1" dirty="0" err="1">
                <a:solidFill>
                  <a:srgbClr val="000000"/>
                </a:solidFill>
                <a:latin typeface="Arial"/>
                <a:ea typeface="Calibri"/>
              </a:rPr>
              <a:t>identifiant</a:t>
            </a:r>
            <a:r>
              <a:rPr lang="en-US" sz="1050" b="1" strike="noStrike" spc="-1" dirty="0">
                <a:solidFill>
                  <a:srgbClr val="000000"/>
                </a:solidFill>
                <a:latin typeface="Arial"/>
                <a:ea typeface="Calibri"/>
              </a:rPr>
              <a:t> </a:t>
            </a:r>
            <a:r>
              <a:rPr lang="en-US" sz="1050" b="1" strike="noStrike" spc="-1" dirty="0" err="1">
                <a:solidFill>
                  <a:srgbClr val="000000"/>
                </a:solidFill>
                <a:latin typeface="Arial"/>
                <a:ea typeface="Calibri"/>
              </a:rPr>
              <a:t>gère</a:t>
            </a:r>
            <a:r>
              <a:rPr lang="en-US" sz="1050" b="1" strike="noStrike" spc="-1" dirty="0">
                <a:solidFill>
                  <a:srgbClr val="000000"/>
                </a:solidFill>
                <a:latin typeface="Arial"/>
                <a:ea typeface="Calibri"/>
              </a:rPr>
              <a:t> </a:t>
            </a:r>
            <a:r>
              <a:rPr lang="en-US" sz="1050" b="1" strike="noStrike" spc="-1" dirty="0" err="1">
                <a:solidFill>
                  <a:srgbClr val="000000"/>
                </a:solidFill>
                <a:latin typeface="Arial"/>
                <a:ea typeface="Calibri"/>
              </a:rPr>
              <a:t>l'agent</a:t>
            </a:r>
            <a:r>
              <a:rPr lang="en-US" sz="1050" b="1" strike="noStrike" spc="-1" dirty="0">
                <a:solidFill>
                  <a:srgbClr val="000000"/>
                </a:solidFill>
                <a:latin typeface="Arial"/>
                <a:ea typeface="Calibri"/>
              </a:rPr>
              <a:t>, </a:t>
            </a:r>
            <a:r>
              <a:rPr lang="en-US" sz="1050" b="1" strike="noStrike" spc="-1" dirty="0" err="1">
                <a:solidFill>
                  <a:srgbClr val="000000"/>
                </a:solidFill>
                <a:latin typeface="Arial"/>
                <a:ea typeface="Calibri"/>
              </a:rPr>
              <a:t>sa</a:t>
            </a:r>
            <a:r>
              <a:rPr lang="en-US" sz="1050" b="1" strike="noStrike" spc="-1" dirty="0">
                <a:solidFill>
                  <a:srgbClr val="000000"/>
                </a:solidFill>
                <a:latin typeface="Arial"/>
                <a:ea typeface="Calibri"/>
              </a:rPr>
              <a:t> </a:t>
            </a:r>
            <a:r>
              <a:rPr lang="en-US" sz="1050" b="1" strike="noStrike" spc="-1" dirty="0" err="1">
                <a:solidFill>
                  <a:srgbClr val="000000"/>
                </a:solidFill>
                <a:latin typeface="Arial"/>
                <a:ea typeface="Calibri"/>
              </a:rPr>
              <a:t>paie</a:t>
            </a:r>
            <a:r>
              <a:rPr lang="en-US" sz="1050" b="1" strike="noStrike" spc="-1" dirty="0">
                <a:solidFill>
                  <a:srgbClr val="000000"/>
                </a:solidFill>
                <a:latin typeface="Arial"/>
                <a:ea typeface="Calibri"/>
              </a:rPr>
              <a:t> et le </a:t>
            </a:r>
            <a:r>
              <a:rPr lang="en-US" sz="1050" b="1" strike="noStrike" spc="-1" dirty="0" err="1">
                <a:solidFill>
                  <a:srgbClr val="000000"/>
                </a:solidFill>
                <a:latin typeface="Arial"/>
                <a:ea typeface="Calibri"/>
              </a:rPr>
              <a:t>système</a:t>
            </a:r>
            <a:r>
              <a:rPr lang="en-US" sz="1050" b="1" strike="noStrike" spc="-1" dirty="0">
                <a:solidFill>
                  <a:srgbClr val="000000"/>
                </a:solidFill>
                <a:latin typeface="Arial"/>
                <a:ea typeface="Calibri"/>
              </a:rPr>
              <a:t> </a:t>
            </a:r>
            <a:r>
              <a:rPr lang="en-US" sz="1050" b="1" strike="noStrike" spc="-1" dirty="0" err="1">
                <a:solidFill>
                  <a:srgbClr val="000000"/>
                </a:solidFill>
                <a:latin typeface="Arial"/>
                <a:ea typeface="Calibri"/>
              </a:rPr>
              <a:t>d’accès</a:t>
            </a:r>
            <a:r>
              <a:rPr lang="en-US" sz="1050" b="1" strike="noStrike" spc="-1" dirty="0">
                <a:solidFill>
                  <a:srgbClr val="000000"/>
                </a:solidFill>
                <a:latin typeface="Arial"/>
                <a:ea typeface="Calibri"/>
              </a:rPr>
              <a:t>.</a:t>
            </a:r>
            <a:endParaRPr lang="fr-FR" sz="1050" b="0" strike="noStrike" spc="-1" dirty="0">
              <a:solidFill>
                <a:srgbClr val="000000"/>
              </a:solidFill>
              <a:latin typeface="Arial"/>
            </a:endParaRPr>
          </a:p>
        </p:txBody>
      </p:sp>
      <p:sp>
        <p:nvSpPr>
          <p:cNvPr id="147" name="ZoneTexte 146"/>
          <p:cNvSpPr txBox="1"/>
          <p:nvPr/>
        </p:nvSpPr>
        <p:spPr>
          <a:xfrm>
            <a:off x="6372000" y="965519"/>
            <a:ext cx="4553666" cy="3248261"/>
          </a:xfrm>
          <a:prstGeom prst="rect">
            <a:avLst/>
          </a:prstGeom>
          <a:noFill/>
          <a:ln w="0">
            <a:noFill/>
          </a:ln>
        </p:spPr>
        <p:txBody>
          <a:bodyPr lIns="90000" tIns="45000" rIns="90000" bIns="45000" anchor="t">
            <a:noAutofit/>
          </a:bodyPr>
          <a:lstStyle/>
          <a:p>
            <a:r>
              <a:rPr lang="en-US" sz="1400" b="1" strike="noStrike" spc="-1" dirty="0">
                <a:solidFill>
                  <a:srgbClr val="000000"/>
                </a:solidFill>
                <a:latin typeface="Arial"/>
                <a:ea typeface="Cambria"/>
              </a:rPr>
              <a:t>Cabinet Notarial ADYK</a:t>
            </a:r>
          </a:p>
          <a:p>
            <a:endParaRPr lang="en-US" sz="1400" b="1" strike="noStrike" spc="-1" dirty="0">
              <a:solidFill>
                <a:srgbClr val="000000"/>
              </a:solidFill>
              <a:latin typeface="Arial"/>
              <a:ea typeface="Cambria"/>
            </a:endParaRPr>
          </a:p>
          <a:p>
            <a:r>
              <a:rPr lang="fr-FR" sz="1100" b="1" spc="-1" dirty="0">
                <a:solidFill>
                  <a:srgbClr val="000000"/>
                </a:solidFill>
                <a:latin typeface="Arial"/>
                <a:ea typeface="Cambria"/>
              </a:rPr>
              <a:t>ADYK est un cabinet notarial</a:t>
            </a:r>
          </a:p>
          <a:p>
            <a:pPr defTabSz="914400">
              <a:lnSpc>
                <a:spcPts val="1349"/>
              </a:lnSpc>
              <a:tabLst>
                <a:tab pos="0" algn="l"/>
              </a:tabLst>
            </a:pPr>
            <a:endParaRPr lang="fr-FR" sz="1050" b="0" strike="noStrike" spc="-1" dirty="0">
              <a:solidFill>
                <a:srgbClr val="000000"/>
              </a:solidFill>
              <a:latin typeface="Arial"/>
            </a:endParaRPr>
          </a:p>
          <a:p>
            <a:pPr defTabSz="914400">
              <a:lnSpc>
                <a:spcPts val="1349"/>
              </a:lnSpc>
              <a:tabLst>
                <a:tab pos="0" algn="l"/>
              </a:tabLst>
            </a:pPr>
            <a:r>
              <a:rPr lang="en-US" sz="1050" b="0" strike="noStrike" spc="-1" dirty="0">
                <a:solidFill>
                  <a:srgbClr val="000000"/>
                </a:solidFill>
                <a:latin typeface="Arial"/>
                <a:ea typeface="Calibri"/>
              </a:rPr>
              <a:t>Notre </a:t>
            </a:r>
            <a:r>
              <a:rPr lang="en-US" sz="1050" b="0" strike="noStrike" spc="-1" dirty="0" err="1">
                <a:solidFill>
                  <a:srgbClr val="000000"/>
                </a:solidFill>
                <a:latin typeface="Arial"/>
                <a:ea typeface="Calibri"/>
              </a:rPr>
              <a:t>rôle</a:t>
            </a:r>
            <a:r>
              <a:rPr lang="en-US" sz="1050" b="0" strike="noStrike" spc="-1" dirty="0">
                <a:solidFill>
                  <a:srgbClr val="000000"/>
                </a:solidFill>
                <a:latin typeface="Arial"/>
                <a:ea typeface="Calibri"/>
              </a:rPr>
              <a:t> : mise </a:t>
            </a:r>
            <a:r>
              <a:rPr lang="en-US" sz="1050" b="0" strike="noStrike" spc="-1" dirty="0" err="1">
                <a:solidFill>
                  <a:srgbClr val="000000"/>
                </a:solidFill>
                <a:latin typeface="Arial"/>
                <a:ea typeface="Calibri"/>
              </a:rPr>
              <a:t>en</a:t>
            </a:r>
            <a:r>
              <a:rPr lang="en-US" sz="1050" b="0" strike="noStrike" spc="-1" dirty="0">
                <a:solidFill>
                  <a:srgbClr val="000000"/>
                </a:solidFill>
                <a:latin typeface="Arial"/>
                <a:ea typeface="Calibri"/>
              </a:rPr>
              <a:t> place de la GED des dossiers et </a:t>
            </a:r>
            <a:r>
              <a:rPr lang="en-US" sz="1050" b="0" strike="noStrike" spc="-1" dirty="0" err="1">
                <a:solidFill>
                  <a:srgbClr val="000000"/>
                </a:solidFill>
                <a:latin typeface="Arial"/>
                <a:ea typeface="Calibri"/>
              </a:rPr>
              <a:t>actes</a:t>
            </a:r>
            <a:r>
              <a:rPr lang="en-US" sz="1050" b="0" strike="noStrike" spc="-1" dirty="0">
                <a:solidFill>
                  <a:srgbClr val="000000"/>
                </a:solidFill>
                <a:latin typeface="Arial"/>
                <a:ea typeface="Calibri"/>
              </a:rPr>
              <a:t> et du </a:t>
            </a:r>
            <a:r>
              <a:rPr lang="en-US" sz="1050" b="0" strike="noStrike" spc="-1" dirty="0" err="1">
                <a:solidFill>
                  <a:srgbClr val="000000"/>
                </a:solidFill>
                <a:latin typeface="Arial"/>
                <a:ea typeface="Calibri"/>
              </a:rPr>
              <a:t>suivi</a:t>
            </a:r>
            <a:r>
              <a:rPr lang="en-US" sz="1050" b="0" strike="noStrike" spc="-1" dirty="0">
                <a:solidFill>
                  <a:srgbClr val="000000"/>
                </a:solidFill>
                <a:latin typeface="Arial"/>
                <a:ea typeface="Calibri"/>
              </a:rPr>
              <a:t> des </a:t>
            </a:r>
            <a:r>
              <a:rPr lang="en-US" sz="1050" b="0" strike="noStrike" spc="-1" dirty="0" err="1">
                <a:solidFill>
                  <a:srgbClr val="000000"/>
                </a:solidFill>
                <a:latin typeface="Arial"/>
                <a:ea typeface="Calibri"/>
              </a:rPr>
              <a:t>échéances</a:t>
            </a:r>
            <a:r>
              <a:rPr lang="en-US" sz="1050" b="0" strike="noStrike" spc="-1" dirty="0">
                <a:solidFill>
                  <a:srgbClr val="000000"/>
                </a:solidFill>
                <a:latin typeface="Arial"/>
                <a:ea typeface="Calibri"/>
              </a:rPr>
              <a:t>, </a:t>
            </a:r>
            <a:r>
              <a:rPr lang="en-US" sz="1050" b="0" strike="noStrike" spc="-1" dirty="0" err="1">
                <a:solidFill>
                  <a:srgbClr val="000000"/>
                </a:solidFill>
                <a:latin typeface="Arial"/>
                <a:ea typeface="Calibri"/>
              </a:rPr>
              <a:t>classement</a:t>
            </a:r>
            <a:r>
              <a:rPr lang="en-US" sz="1050" b="0" strike="noStrike" spc="-1" dirty="0">
                <a:solidFill>
                  <a:srgbClr val="000000"/>
                </a:solidFill>
                <a:latin typeface="Arial"/>
                <a:ea typeface="Calibri"/>
              </a:rPr>
              <a:t>, cycle de vie des </a:t>
            </a:r>
            <a:r>
              <a:rPr lang="en-US" sz="1050" b="0" strike="noStrike" spc="-1" dirty="0" err="1">
                <a:solidFill>
                  <a:srgbClr val="000000"/>
                </a:solidFill>
                <a:latin typeface="Arial"/>
                <a:ea typeface="Calibri"/>
              </a:rPr>
              <a:t>pièces</a:t>
            </a:r>
            <a:r>
              <a:rPr lang="en-US" sz="1050" b="0" strike="noStrike" spc="-1" dirty="0">
                <a:solidFill>
                  <a:srgbClr val="000000"/>
                </a:solidFill>
                <a:latin typeface="Arial"/>
                <a:ea typeface="Calibri"/>
              </a:rPr>
              <a:t>, </a:t>
            </a:r>
            <a:r>
              <a:rPr lang="en-US" sz="1050" b="0" strike="noStrike" spc="-1" dirty="0" err="1">
                <a:solidFill>
                  <a:srgbClr val="000000"/>
                </a:solidFill>
                <a:latin typeface="Arial"/>
                <a:ea typeface="Calibri"/>
              </a:rPr>
              <a:t>alertes</a:t>
            </a:r>
            <a:r>
              <a:rPr lang="en-US" sz="1050" b="0" strike="noStrike" spc="-1" dirty="0">
                <a:solidFill>
                  <a:srgbClr val="000000"/>
                </a:solidFill>
                <a:latin typeface="Arial"/>
                <a:ea typeface="Calibri"/>
              </a:rPr>
              <a:t> de </a:t>
            </a:r>
            <a:r>
              <a:rPr lang="en-US" sz="1050" b="0" strike="noStrike" spc="-1" dirty="0" err="1">
                <a:solidFill>
                  <a:srgbClr val="000000"/>
                </a:solidFill>
                <a:latin typeface="Arial"/>
                <a:ea typeface="Calibri"/>
              </a:rPr>
              <a:t>délai</a:t>
            </a:r>
            <a:r>
              <a:rPr lang="en-US" sz="1050" b="0" strike="noStrike" spc="-1" dirty="0">
                <a:solidFill>
                  <a:srgbClr val="000000"/>
                </a:solidFill>
                <a:latin typeface="Arial"/>
                <a:ea typeface="Calibri"/>
              </a:rPr>
              <a:t>.</a:t>
            </a:r>
            <a:endParaRPr lang="fr-FR" sz="1050" b="0" strike="noStrike" spc="-1" dirty="0">
              <a:solidFill>
                <a:srgbClr val="000000"/>
              </a:solidFill>
              <a:latin typeface="Arial"/>
            </a:endParaRPr>
          </a:p>
          <a:p>
            <a:pPr defTabSz="914400">
              <a:lnSpc>
                <a:spcPts val="1349"/>
              </a:lnSpc>
              <a:tabLst>
                <a:tab pos="0" algn="l"/>
              </a:tabLst>
            </a:pPr>
            <a:endParaRPr lang="fr-FR" sz="1050" b="0" strike="noStrike" spc="-1" dirty="0">
              <a:solidFill>
                <a:srgbClr val="000000"/>
              </a:solidFill>
              <a:latin typeface="Arial"/>
            </a:endParaRPr>
          </a:p>
          <a:p>
            <a:pPr defTabSz="914400">
              <a:lnSpc>
                <a:spcPts val="1349"/>
              </a:lnSpc>
              <a:tabLst>
                <a:tab pos="0" algn="l"/>
              </a:tabLst>
            </a:pPr>
            <a:r>
              <a:rPr lang="en-US" sz="1050" b="1" strike="noStrike" spc="-1" dirty="0" err="1">
                <a:solidFill>
                  <a:srgbClr val="000000"/>
                </a:solidFill>
                <a:latin typeface="Arial"/>
                <a:ea typeface="Calibri"/>
              </a:rPr>
              <a:t>Résultat</a:t>
            </a:r>
            <a:r>
              <a:rPr lang="en-US" sz="1050" b="1" strike="noStrike" spc="-1" dirty="0">
                <a:solidFill>
                  <a:srgbClr val="000000"/>
                </a:solidFill>
                <a:latin typeface="Arial"/>
                <a:ea typeface="Calibri"/>
              </a:rPr>
              <a:t> : </a:t>
            </a:r>
            <a:r>
              <a:rPr lang="en-US" sz="1050" b="1" strike="noStrike" spc="-1" dirty="0" err="1">
                <a:solidFill>
                  <a:srgbClr val="000000"/>
                </a:solidFill>
                <a:latin typeface="Arial"/>
                <a:ea typeface="Calibri"/>
              </a:rPr>
              <a:t>chaque</a:t>
            </a:r>
            <a:r>
              <a:rPr lang="en-US" sz="1050" b="1" strike="noStrike" spc="-1" dirty="0">
                <a:solidFill>
                  <a:srgbClr val="000000"/>
                </a:solidFill>
                <a:latin typeface="Arial"/>
                <a:ea typeface="Calibri"/>
              </a:rPr>
              <a:t> pièce à </a:t>
            </a:r>
            <a:r>
              <a:rPr lang="en-US" sz="1050" b="1" strike="noStrike" spc="-1" dirty="0" err="1">
                <a:solidFill>
                  <a:srgbClr val="000000"/>
                </a:solidFill>
                <a:latin typeface="Arial"/>
                <a:ea typeface="Calibri"/>
              </a:rPr>
              <a:t>sa</a:t>
            </a:r>
            <a:r>
              <a:rPr lang="en-US" sz="1050" b="1" strike="noStrike" spc="-1" dirty="0">
                <a:solidFill>
                  <a:srgbClr val="000000"/>
                </a:solidFill>
                <a:latin typeface="Arial"/>
                <a:ea typeface="Calibri"/>
              </a:rPr>
              <a:t> place et </a:t>
            </a:r>
            <a:r>
              <a:rPr lang="en-US" sz="1050" b="1" strike="noStrike" spc="-1" dirty="0" err="1">
                <a:solidFill>
                  <a:srgbClr val="000000"/>
                </a:solidFill>
                <a:latin typeface="Arial"/>
                <a:ea typeface="Calibri"/>
              </a:rPr>
              <a:t>chaque</a:t>
            </a:r>
            <a:r>
              <a:rPr lang="en-US" sz="1050" b="1" strike="noStrike" spc="-1" dirty="0">
                <a:solidFill>
                  <a:srgbClr val="000000"/>
                </a:solidFill>
                <a:latin typeface="Arial"/>
                <a:ea typeface="Calibri"/>
              </a:rPr>
              <a:t> </a:t>
            </a:r>
            <a:r>
              <a:rPr lang="en-US" sz="1050" b="1" strike="noStrike" spc="-1" dirty="0" err="1">
                <a:solidFill>
                  <a:srgbClr val="000000"/>
                </a:solidFill>
                <a:latin typeface="Arial"/>
                <a:ea typeface="Calibri"/>
              </a:rPr>
              <a:t>échéance</a:t>
            </a:r>
            <a:r>
              <a:rPr lang="en-US" sz="1050" b="1" strike="noStrike" spc="-1" dirty="0">
                <a:solidFill>
                  <a:srgbClr val="000000"/>
                </a:solidFill>
                <a:latin typeface="Arial"/>
                <a:ea typeface="Calibri"/>
              </a:rPr>
              <a:t> </a:t>
            </a:r>
            <a:r>
              <a:rPr lang="en-US" sz="1050" b="1" strike="noStrike" spc="-1" dirty="0" err="1">
                <a:solidFill>
                  <a:srgbClr val="000000"/>
                </a:solidFill>
                <a:latin typeface="Arial"/>
                <a:ea typeface="Calibri"/>
              </a:rPr>
              <a:t>portée</a:t>
            </a:r>
            <a:r>
              <a:rPr lang="en-US" sz="1050" b="1" strike="noStrike" spc="-1" dirty="0">
                <a:solidFill>
                  <a:srgbClr val="000000"/>
                </a:solidFill>
                <a:latin typeface="Arial"/>
                <a:ea typeface="Calibri"/>
              </a:rPr>
              <a:t> par le </a:t>
            </a:r>
            <a:r>
              <a:rPr lang="en-US" sz="1050" b="1" strike="noStrike" spc="-1" dirty="0" err="1">
                <a:solidFill>
                  <a:srgbClr val="000000"/>
                </a:solidFill>
                <a:latin typeface="Arial"/>
                <a:ea typeface="Calibri"/>
              </a:rPr>
              <a:t>système</a:t>
            </a:r>
            <a:r>
              <a:rPr lang="en-US" sz="1050" b="1" strike="noStrike" spc="-1" dirty="0">
                <a:solidFill>
                  <a:srgbClr val="000000"/>
                </a:solidFill>
                <a:latin typeface="Arial"/>
                <a:ea typeface="Calibri"/>
              </a:rPr>
              <a:t>, non par la </a:t>
            </a:r>
            <a:r>
              <a:rPr lang="en-US" sz="1050" b="1" strike="noStrike" spc="-1" dirty="0" err="1">
                <a:solidFill>
                  <a:srgbClr val="000000"/>
                </a:solidFill>
                <a:latin typeface="Arial"/>
                <a:ea typeface="Calibri"/>
              </a:rPr>
              <a:t>mémoire</a:t>
            </a:r>
            <a:r>
              <a:rPr lang="en-US" sz="1050" b="1" strike="noStrike" spc="-1" dirty="0">
                <a:solidFill>
                  <a:srgbClr val="000000"/>
                </a:solidFill>
                <a:latin typeface="Arial"/>
                <a:ea typeface="Calibri"/>
              </a:rPr>
              <a:t> d'un </a:t>
            </a:r>
            <a:r>
              <a:rPr lang="en-US" sz="1050" b="1" strike="noStrike" spc="-1" dirty="0" err="1">
                <a:solidFill>
                  <a:srgbClr val="000000"/>
                </a:solidFill>
                <a:latin typeface="Arial"/>
                <a:ea typeface="Calibri"/>
              </a:rPr>
              <a:t>collaborateur</a:t>
            </a:r>
            <a:r>
              <a:rPr lang="en-US" sz="1050" b="1" strike="noStrike" spc="-1" dirty="0">
                <a:solidFill>
                  <a:srgbClr val="000000"/>
                </a:solidFill>
                <a:latin typeface="Arial"/>
                <a:ea typeface="Calibri"/>
              </a:rPr>
              <a:t>.</a:t>
            </a:r>
            <a:endParaRPr lang="fr-FR" sz="1050" b="0" strike="noStrike" spc="-1" dirty="0">
              <a:solidFill>
                <a:srgbClr val="000000"/>
              </a:solidFill>
              <a:latin typeface="Arial"/>
            </a:endParaRPr>
          </a:p>
        </p:txBody>
      </p:sp>
      <p:sp>
        <p:nvSpPr>
          <p:cNvPr id="148" name="ZoneTexte 147"/>
          <p:cNvSpPr txBox="1"/>
          <p:nvPr/>
        </p:nvSpPr>
        <p:spPr>
          <a:xfrm>
            <a:off x="1440000" y="3960000"/>
            <a:ext cx="4320000" cy="1931753"/>
          </a:xfrm>
          <a:prstGeom prst="rect">
            <a:avLst/>
          </a:prstGeom>
          <a:noFill/>
          <a:ln w="0">
            <a:noFill/>
          </a:ln>
        </p:spPr>
        <p:txBody>
          <a:bodyPr lIns="90000" tIns="45000" rIns="90000" bIns="45000" anchor="t">
            <a:noAutofit/>
          </a:bodyPr>
          <a:lstStyle/>
          <a:p>
            <a:r>
              <a:rPr lang="en-US" sz="1400" b="1" strike="noStrike" spc="-1" dirty="0">
                <a:solidFill>
                  <a:srgbClr val="000000"/>
                </a:solidFill>
                <a:latin typeface="Arial"/>
                <a:ea typeface="Cambria"/>
              </a:rPr>
              <a:t>SDP Groupe</a:t>
            </a:r>
          </a:p>
          <a:p>
            <a:endParaRPr lang="en-US" sz="1400" b="1" spc="-1" dirty="0">
              <a:solidFill>
                <a:srgbClr val="000000"/>
              </a:solidFill>
              <a:latin typeface="Arial"/>
              <a:ea typeface="Cambria"/>
            </a:endParaRPr>
          </a:p>
          <a:p>
            <a:r>
              <a:rPr lang="fr-FR" sz="1100" b="1" spc="-1" dirty="0">
                <a:solidFill>
                  <a:srgbClr val="000000"/>
                </a:solidFill>
                <a:latin typeface="Arial"/>
                <a:ea typeface="Cambria"/>
              </a:rPr>
              <a:t>Le groupe SDP est un groupe dont le but est de mettre aux services des maîtres d’ouvrage publics et privé une expertise internationale sur les différents projets d’infrastructures de transport, d’ouvrages d’art et immobiliers.</a:t>
            </a:r>
            <a:endParaRPr lang="en-US" sz="1100" b="1" spc="-1" dirty="0">
              <a:solidFill>
                <a:srgbClr val="000000"/>
              </a:solidFill>
              <a:latin typeface="Arial"/>
              <a:ea typeface="Cambria"/>
            </a:endParaRPr>
          </a:p>
          <a:p>
            <a:pPr defTabSz="914400">
              <a:lnSpc>
                <a:spcPct val="100000"/>
              </a:lnSpc>
              <a:tabLst>
                <a:tab pos="0" algn="l"/>
              </a:tabLst>
            </a:pPr>
            <a:endParaRPr lang="fr-FR" sz="1050" b="0" strike="noStrike" spc="-1" dirty="0">
              <a:solidFill>
                <a:srgbClr val="000000"/>
              </a:solidFill>
              <a:latin typeface="Arial"/>
            </a:endParaRPr>
          </a:p>
          <a:p>
            <a:pPr defTabSz="914400">
              <a:lnSpc>
                <a:spcPts val="1349"/>
              </a:lnSpc>
              <a:tabLst>
                <a:tab pos="0" algn="l"/>
              </a:tabLst>
            </a:pPr>
            <a:r>
              <a:rPr lang="en-US" sz="1050" b="0" strike="noStrike" spc="-1" dirty="0">
                <a:solidFill>
                  <a:srgbClr val="000000"/>
                </a:solidFill>
                <a:latin typeface="Arial"/>
                <a:ea typeface="Calibri"/>
              </a:rPr>
              <a:t>Notre </a:t>
            </a:r>
            <a:r>
              <a:rPr lang="en-US" sz="1050" b="0" strike="noStrike" spc="-1" dirty="0" err="1">
                <a:solidFill>
                  <a:srgbClr val="000000"/>
                </a:solidFill>
                <a:latin typeface="Arial"/>
                <a:ea typeface="Calibri"/>
              </a:rPr>
              <a:t>rôle</a:t>
            </a:r>
            <a:r>
              <a:rPr lang="en-US" sz="1050" b="0" strike="noStrike" spc="-1" dirty="0">
                <a:solidFill>
                  <a:srgbClr val="000000"/>
                </a:solidFill>
                <a:latin typeface="Arial"/>
                <a:ea typeface="Calibri"/>
              </a:rPr>
              <a:t> : mise </a:t>
            </a:r>
            <a:r>
              <a:rPr lang="en-US" sz="1050" b="0" strike="noStrike" spc="-1" dirty="0" err="1">
                <a:solidFill>
                  <a:srgbClr val="000000"/>
                </a:solidFill>
                <a:latin typeface="Arial"/>
                <a:ea typeface="Calibri"/>
              </a:rPr>
              <a:t>en</a:t>
            </a:r>
            <a:r>
              <a:rPr lang="en-US" sz="1050" b="0" strike="noStrike" spc="-1" dirty="0">
                <a:solidFill>
                  <a:srgbClr val="000000"/>
                </a:solidFill>
                <a:latin typeface="Arial"/>
                <a:ea typeface="Calibri"/>
              </a:rPr>
              <a:t> place de la solution de gestion des processus SMI, </a:t>
            </a:r>
            <a:r>
              <a:rPr lang="en-US" sz="1050" b="0" strike="noStrike" spc="-1" dirty="0" err="1">
                <a:solidFill>
                  <a:srgbClr val="000000"/>
                </a:solidFill>
                <a:latin typeface="Arial"/>
                <a:ea typeface="Calibri"/>
              </a:rPr>
              <a:t>cartographie</a:t>
            </a:r>
            <a:r>
              <a:rPr lang="en-US" sz="1050" b="0" strike="noStrike" spc="-1" dirty="0">
                <a:solidFill>
                  <a:srgbClr val="000000"/>
                </a:solidFill>
                <a:latin typeface="Arial"/>
                <a:ea typeface="Calibri"/>
              </a:rPr>
              <a:t>, documentation </a:t>
            </a:r>
            <a:r>
              <a:rPr lang="en-US" sz="1050" b="0" strike="noStrike" spc="-1" dirty="0" err="1">
                <a:solidFill>
                  <a:srgbClr val="000000"/>
                </a:solidFill>
                <a:latin typeface="Arial"/>
                <a:ea typeface="Calibri"/>
              </a:rPr>
              <a:t>maîtrisée</a:t>
            </a:r>
            <a:r>
              <a:rPr lang="en-US" sz="1050" b="0" strike="noStrike" spc="-1" dirty="0">
                <a:solidFill>
                  <a:srgbClr val="000000"/>
                </a:solidFill>
                <a:latin typeface="Arial"/>
                <a:ea typeface="Calibri"/>
              </a:rPr>
              <a:t>, non-</a:t>
            </a:r>
            <a:r>
              <a:rPr lang="en-US" sz="1050" b="0" strike="noStrike" spc="-1" dirty="0" err="1">
                <a:solidFill>
                  <a:srgbClr val="000000"/>
                </a:solidFill>
                <a:latin typeface="Arial"/>
                <a:ea typeface="Calibri"/>
              </a:rPr>
              <a:t>conformités</a:t>
            </a:r>
            <a:r>
              <a:rPr lang="en-US" sz="1050" b="0" strike="noStrike" spc="-1" dirty="0">
                <a:solidFill>
                  <a:srgbClr val="000000"/>
                </a:solidFill>
                <a:latin typeface="Arial"/>
                <a:ea typeface="Calibri"/>
              </a:rPr>
              <a:t> et actions correctives.</a:t>
            </a:r>
            <a:endParaRPr lang="fr-FR" sz="1050" b="0" strike="noStrike" spc="-1" dirty="0">
              <a:solidFill>
                <a:srgbClr val="000000"/>
              </a:solidFill>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angle 3"/>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strike="noStrike" spc="-1">
              <a:solidFill>
                <a:schemeClr val="lt1"/>
              </a:solidFill>
              <a:latin typeface="Poppins"/>
            </a:endParaRPr>
          </a:p>
        </p:txBody>
      </p:sp>
      <p:pic>
        <p:nvPicPr>
          <p:cNvPr id="150" name="Image 4"/>
          <p:cNvPicPr/>
          <p:nvPr/>
        </p:nvPicPr>
        <p:blipFill>
          <a:blip r:embed="rId2"/>
          <a:stretch/>
        </p:blipFill>
        <p:spPr>
          <a:xfrm>
            <a:off x="0" y="0"/>
            <a:ext cx="12191760" cy="6857640"/>
          </a:xfrm>
          <a:prstGeom prst="rect">
            <a:avLst/>
          </a:prstGeom>
          <a:ln w="0">
            <a:noFill/>
          </a:ln>
        </p:spPr>
      </p:pic>
      <p:sp>
        <p:nvSpPr>
          <p:cNvPr id="151" name="ZoneTexte 2"/>
          <p:cNvSpPr/>
          <p:nvPr/>
        </p:nvSpPr>
        <p:spPr>
          <a:xfrm>
            <a:off x="3189960" y="3105720"/>
            <a:ext cx="581184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fr-FR" sz="3600" b="1" strike="noStrike" spc="-1">
                <a:solidFill>
                  <a:srgbClr val="0072CE"/>
                </a:solidFill>
                <a:latin typeface="Poppins Medium"/>
              </a:rPr>
              <a:t>MERCI </a:t>
            </a:r>
            <a:r>
              <a:rPr lang="fr-FR" sz="3600" b="1" strike="noStrike" spc="-1">
                <a:solidFill>
                  <a:srgbClr val="F07817"/>
                </a:solidFill>
                <a:latin typeface="Poppins Medium"/>
              </a:rPr>
              <a:t>DE</a:t>
            </a:r>
            <a:r>
              <a:rPr lang="fr-FR" sz="3600" b="1" strike="noStrike" spc="-1">
                <a:solidFill>
                  <a:srgbClr val="0072CE"/>
                </a:solidFill>
                <a:latin typeface="Poppins Medium"/>
              </a:rPr>
              <a:t> L’ATTENTION</a:t>
            </a:r>
            <a:endParaRPr lang="fr-FR" sz="3600" b="0" strike="noStrike" spc="-1">
              <a:solidFill>
                <a:srgbClr val="000000"/>
              </a:solidFill>
              <a:latin typeface="Arial"/>
            </a:endParaRPr>
          </a:p>
        </p:txBody>
      </p:sp>
    </p:spTree>
  </p:cSld>
  <p:clrMapOvr>
    <a:masterClrMapping/>
  </p:clrMapOvr>
  <p:transition spd="slow">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31" presetClass="entr" fill="hold" nodeType="afterEffect">
                                  <p:stCondLst>
                                    <p:cond delay="0"/>
                                  </p:stCondLst>
                                  <p:childTnLst>
                                    <p:set>
                                      <p:cBhvr>
                                        <p:cTn id="6" dur="1" fill="hold">
                                          <p:stCondLst>
                                            <p:cond delay="0"/>
                                          </p:stCondLst>
                                        </p:cTn>
                                        <p:tgtEl>
                                          <p:spTgt spid="151"/>
                                        </p:tgtEl>
                                        <p:attrNameLst>
                                          <p:attrName>style.visibility</p:attrName>
                                        </p:attrNameLst>
                                      </p:cBhvr>
                                      <p:to>
                                        <p:strVal val="visible"/>
                                      </p:to>
                                    </p:set>
                                    <p:anim calcmode="lin" valueType="num">
                                      <p:cBhvr additive="repl">
                                        <p:cTn id="7" dur="2000" fill="hold"/>
                                        <p:tgtEl>
                                          <p:spTgt spid="151"/>
                                        </p:tgtEl>
                                        <p:attrNameLst>
                                          <p:attrName>ppt_w</p:attrName>
                                        </p:attrNameLst>
                                      </p:cBhvr>
                                      <p:tavLst>
                                        <p:tav tm="0">
                                          <p:val>
                                            <p:fltVal val="0"/>
                                          </p:val>
                                        </p:tav>
                                        <p:tav tm="100000">
                                          <p:val>
                                            <p:strVal val="#ppt_w"/>
                                          </p:val>
                                        </p:tav>
                                      </p:tavLst>
                                    </p:anim>
                                    <p:anim calcmode="lin" valueType="num">
                                      <p:cBhvr additive="repl">
                                        <p:cTn id="8" dur="2000" fill="hold"/>
                                        <p:tgtEl>
                                          <p:spTgt spid="151"/>
                                        </p:tgtEl>
                                        <p:attrNameLst>
                                          <p:attrName>ppt_h</p:attrName>
                                        </p:attrNameLst>
                                      </p:cBhvr>
                                      <p:tavLst>
                                        <p:tav tm="0">
                                          <p:val>
                                            <p:fltVal val="0"/>
                                          </p:val>
                                        </p:tav>
                                        <p:tav tm="100000">
                                          <p:val>
                                            <p:strVal val="#ppt_h"/>
                                          </p:val>
                                        </p:tav>
                                      </p:tavLst>
                                    </p:anim>
                                    <p:anim calcmode="lin" valueType="num">
                                      <p:cBhvr additive="repl">
                                        <p:cTn id="9" dur="2000" fill="hold"/>
                                        <p:tgtEl>
                                          <p:spTgt spid="151"/>
                                        </p:tgtEl>
                                        <p:attrNameLst>
                                          <p:attrName>r</p:attrName>
                                        </p:attrNameLst>
                                      </p:cBhvr>
                                      <p:tavLst>
                                        <p:tav tm="0">
                                          <p:val>
                                            <p:strVal val="90"/>
                                          </p:val>
                                        </p:tav>
                                        <p:tav tm="100000">
                                          <p:val>
                                            <p:strVal val="0"/>
                                          </p:val>
                                        </p:tav>
                                      </p:tavLst>
                                    </p:anim>
                                    <p:animEffect transition="in" filter="fade">
                                      <p:cBhvr additive="repl">
                                        <p:cTn id="10" dur="20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a:ea typeface=""/>
        <a:cs typeface=""/>
      </a:majorFont>
      <a:minorFont>
        <a:latin typeface="Poppins"/>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a:ea typeface=""/>
        <a:cs typeface=""/>
      </a:majorFont>
      <a:minorFont>
        <a:latin typeface="Poppins"/>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3.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a:ea typeface=""/>
        <a:cs typeface=""/>
      </a:majorFont>
      <a:minorFont>
        <a:latin typeface="Poppins"/>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4.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a:ea typeface=""/>
        <a:cs typeface=""/>
      </a:majorFont>
      <a:minorFont>
        <a:latin typeface="Poppins"/>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5.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a:ea typeface=""/>
        <a:cs typeface=""/>
      </a:majorFont>
      <a:minorFont>
        <a:latin typeface="Poppins"/>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6.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a:ea typeface=""/>
        <a:cs typeface=""/>
      </a:majorFont>
      <a:minorFont>
        <a:latin typeface="Poppins"/>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7.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a:ea typeface=""/>
        <a:cs typeface=""/>
      </a:majorFont>
      <a:minorFont>
        <a:latin typeface="Poppins"/>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8.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a:ea typeface=""/>
        <a:cs typeface=""/>
      </a:majorFont>
      <a:minorFont>
        <a:latin typeface="Poppins"/>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9.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a:ea typeface=""/>
        <a:cs typeface=""/>
      </a:majorFont>
      <a:minorFont>
        <a:latin typeface="Poppins"/>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0.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a:ea typeface=""/>
        <a:cs typeface=""/>
      </a:majorFont>
      <a:minorFont>
        <a:latin typeface="Poppins"/>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a:ea typeface=""/>
        <a:cs typeface=""/>
      </a:majorFont>
      <a:minorFont>
        <a:latin typeface="Poppins"/>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2.xml><?xml version="1.0" encoding="utf-8"?>
<a:theme xmlns:a="http://schemas.openxmlformats.org/drawingml/2006/main"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3.xml><?xml version="1.0" encoding="utf-8"?>
<a:theme xmlns:a="http://schemas.openxmlformats.org/drawingml/2006/main"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4.xml><?xml version="1.0" encoding="utf-8"?>
<a:theme xmlns:a="http://schemas.openxmlformats.org/drawingml/2006/main"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5.xml><?xml version="1.0" encoding="utf-8"?>
<a:theme xmlns:a="http://schemas.openxmlformats.org/drawingml/2006/main"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6.xml><?xml version="1.0" encoding="utf-8"?>
<a:theme xmlns:a="http://schemas.openxmlformats.org/drawingml/2006/main"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7.xml><?xml version="1.0" encoding="utf-8"?>
<a:theme xmlns:a="http://schemas.openxmlformats.org/drawingml/2006/main"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8.xml><?xml version="1.0" encoding="utf-8"?>
<a:theme xmlns:a="http://schemas.openxmlformats.org/drawingml/2006/main"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9.xml><?xml version="1.0" encoding="utf-8"?>
<a:theme xmlns:a="http://schemas.openxmlformats.org/drawingml/2006/main"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0.xml><?xml version="1.0" encoding="utf-8"?>
<a:theme xmlns:a="http://schemas.openxmlformats.org/drawingml/2006/main"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1.xml><?xml version="1.0" encoding="utf-8"?>
<a:theme xmlns:a="http://schemas.openxmlformats.org/drawingml/2006/main"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2.xml><?xml version="1.0" encoding="utf-8"?>
<a:theme xmlns:a="http://schemas.openxmlformats.org/drawingml/2006/main"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1482</TotalTime>
  <Words>422</Words>
  <Application>Microsoft Office PowerPoint</Application>
  <PresentationFormat>Grand écran</PresentationFormat>
  <Paragraphs>43</Paragraphs>
  <Slides>7</Slides>
  <Notes>0</Notes>
  <HiddenSlides>0</HiddenSlides>
  <MMClips>0</MMClips>
  <ScaleCrop>false</ScaleCrop>
  <HeadingPairs>
    <vt:vector size="6" baseType="variant">
      <vt:variant>
        <vt:lpstr>Polices utilisées</vt:lpstr>
      </vt:variant>
      <vt:variant>
        <vt:i4>9</vt:i4>
      </vt:variant>
      <vt:variant>
        <vt:lpstr>Thème</vt:lpstr>
      </vt:variant>
      <vt:variant>
        <vt:i4>22</vt:i4>
      </vt:variant>
      <vt:variant>
        <vt:lpstr>Titres des diapositives</vt:lpstr>
      </vt:variant>
      <vt:variant>
        <vt:i4>7</vt:i4>
      </vt:variant>
    </vt:vector>
  </HeadingPairs>
  <TitlesOfParts>
    <vt:vector size="38" baseType="lpstr">
      <vt:lpstr>Arial</vt:lpstr>
      <vt:lpstr>Calibri</vt:lpstr>
      <vt:lpstr>Calibri Light</vt:lpstr>
      <vt:lpstr>Poppins</vt:lpstr>
      <vt:lpstr>Poppins </vt:lpstr>
      <vt:lpstr>Poppins Medium</vt:lpstr>
      <vt:lpstr>Symbol</vt:lpstr>
      <vt:lpstr>Times New Roman</vt:lpstr>
      <vt:lpstr>Wingdings</vt:lpstr>
      <vt:lpstr>Thème Office</vt:lpstr>
      <vt:lpstr>Thème Office</vt:lpstr>
      <vt:lpstr>Thème Office</vt:lpstr>
      <vt:lpstr>Thème Office</vt:lpstr>
      <vt:lpstr>Thème Office</vt:lpstr>
      <vt:lpstr>Thème Office</vt:lpstr>
      <vt:lpstr>Thème Office</vt:lpstr>
      <vt:lpstr>Thème Office</vt:lpstr>
      <vt:lpstr>Thème Office</vt:lpstr>
      <vt:lpstr>Thème Office</vt:lpstr>
      <vt:lpstr>Thème Office</vt:lpstr>
      <vt:lpstr>Conception personnalisée</vt:lpstr>
      <vt:lpstr>Conception personnalisée</vt:lpstr>
      <vt:lpstr>Conception personnalisée</vt:lpstr>
      <vt:lpstr>Conception personnalisée</vt:lpstr>
      <vt:lpstr>Conception personnalisée</vt:lpstr>
      <vt:lpstr>Conception personnalisée</vt:lpstr>
      <vt:lpstr>Conception personnalisée</vt:lpstr>
      <vt:lpstr>Conception personnalisée</vt:lpstr>
      <vt:lpstr>Conception personnalisée</vt:lpstr>
      <vt:lpstr>Conception personnalisée</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akoumigornbu@gmail.com</dc:creator>
  <dc:description/>
  <cp:lastModifiedBy>Lenovo</cp:lastModifiedBy>
  <cp:revision>88</cp:revision>
  <dcterms:created xsi:type="dcterms:W3CDTF">2024-03-27T15:43:45Z</dcterms:created>
  <dcterms:modified xsi:type="dcterms:W3CDTF">2026-07-30T13:38:50Z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Grand écran</vt:lpwstr>
  </property>
  <property fmtid="{D5CDD505-2E9C-101B-9397-08002B2CF9AE}" pid="3" name="Slides">
    <vt:i4>17</vt:i4>
  </property>
</Properties>
</file>