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25/11/2024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18/11 au 22/11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18/11 </a:t>
            </a:r>
            <a:r>
              <a:rPr lang="fr-FR" sz="4000">
                <a:latin typeface="Century Gothic" panose="020B0502020202020204" pitchFamily="34" charset="0"/>
              </a:rPr>
              <a:t>au 22/11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28040"/>
              </p:ext>
            </p:extLst>
          </p:nvPr>
        </p:nvGraphicFramePr>
        <p:xfrm>
          <a:off x="266886" y="933856"/>
          <a:ext cx="11670073" cy="33675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94766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454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Installation, configuration et test de l’outil GPLI pour l’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inventoring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le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ticketing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058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Suivi du processus d’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onboarding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des nouveaux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9486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Etat des lieux des PC en stock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8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Support technique aux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9156</TotalTime>
  <Words>80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18/11 au 22/11  DE L’ANNEE 2024</vt:lpstr>
      <vt:lpstr>Tâches effectuées la semaine 18/11 au 22/11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2024-11-25T08:21:48Z</dcterms:modified>
</cp:coreProperties>
</file>