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11/10/2024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11/10/2024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11/10/2024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11/10/2024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11/10/2024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11/10/2024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11/10/2024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11/10/2024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11/10/2024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11/10/2024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11/10/2024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11/10/2024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07/10 au 11/10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07/10 au 11/10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169421"/>
              </p:ext>
            </p:extLst>
          </p:nvPr>
        </p:nvGraphicFramePr>
        <p:xfrm>
          <a:off x="266886" y="933856"/>
          <a:ext cx="11670073" cy="438459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927845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0160"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Formation Docker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Révisions des concepts Docker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2926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Exercices sur </a:t>
                      </a:r>
                      <a:r>
                        <a:rPr lang="fr-FR" sz="1400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Dockerfile</a:t>
                      </a: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et Docker compose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40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cours </a:t>
                      </a:r>
                      <a:endParaRPr lang="fr-FR" sz="140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1233661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Conception d’une application </a:t>
                      </a:r>
                      <a:r>
                        <a:rPr lang="fr-FR" sz="1400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Laravel</a:t>
                      </a: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avec PostgreSQL </a:t>
                      </a:r>
                      <a:r>
                        <a:rPr lang="fr-FR" sz="1400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dockerisée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400" baseline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cours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9157</TotalTime>
  <Words>63</Words>
  <Application>Microsoft Office PowerPoint</Application>
  <PresentationFormat>Grand écran</PresentationFormat>
  <Paragraphs>22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07/10 au 11/10  DE L’ANNEE 2024</vt:lpstr>
      <vt:lpstr>Tâches effectuées la semaine 07/10 au 11/10 2024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204</cp:revision>
  <dcterms:created xsi:type="dcterms:W3CDTF">2023-01-20T11:01:55Z</dcterms:created>
  <dcterms:modified xsi:type="dcterms:W3CDTF">2024-10-11T08:17:09Z</dcterms:modified>
</cp:coreProperties>
</file>