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23/08/2024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19/08 au 23/08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19/08 au 23/08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08606"/>
              </p:ext>
            </p:extLst>
          </p:nvPr>
        </p:nvGraphicFramePr>
        <p:xfrm>
          <a:off x="266886" y="933855"/>
          <a:ext cx="11670073" cy="56247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546749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967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Gestionnaire de mots de passe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Installation, configuration et tests de l’outil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Passbolt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02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 la documentation de l’installation et de la configuration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Passbolt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72695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du guide d’utilisation de l’outils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Passbolt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127">
                <a:tc rowSpan="3">
                  <a:txBody>
                    <a:bodyPr/>
                    <a:lstStyle/>
                    <a:p>
                      <a:pPr algn="l"/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Inventoring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Mise à jour de l’inventaire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iTop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495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Etiquetage des derniers matériels mis en stock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58203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Attribution de matériels à l’équipe de communication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2695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Documents de la 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Révision et correction des procédures et conventions rédigées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2695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Révision et corrections des guides d’utilisation des outils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994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9159</TotalTime>
  <Words>132</Words>
  <Application>Microsoft Office PowerPoint</Application>
  <PresentationFormat>Grand écran</PresentationFormat>
  <Paragraphs>38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19/08 au 23/08  DE L’ANNEE 2024</vt:lpstr>
      <vt:lpstr>Tâches effectuées la semaine 19/08 au 23/08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2024-08-23T17:30:16Z</dcterms:modified>
</cp:coreProperties>
</file>