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18/10/2025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13/10 AU 17/10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822211"/>
              </p:ext>
            </p:extLst>
          </p:nvPr>
        </p:nvGraphicFramePr>
        <p:xfrm>
          <a:off x="258580" y="156011"/>
          <a:ext cx="11674839" cy="53692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956236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648">
                <a:tc rowSpan="3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Configuration de Zabbix pour ADYK et WAF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65796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Installation de serveur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coturn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Cambria" panose="02040503050406030204" pitchFamily="18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rgbClr val="2DA333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Fini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65796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Rédaction </a:t>
                      </a:r>
                      <a:r>
                        <a:rPr lang="fr-FR" sz="1400" b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de documentations pour la DSI</a:t>
                      </a:r>
                      <a:endParaRPr lang="fr-FR" sz="1400" b="0" dirty="0">
                        <a:effectLst/>
                        <a:latin typeface="Poppins" panose="00000500000000000000" pitchFamily="2" charset="0"/>
                        <a:ea typeface="Calibri" panose="020F0502020204030204" pitchFamily="34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36795"/>
                  </a:ext>
                </a:extLst>
              </a:tr>
              <a:tr h="1195480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13740</TotalTime>
  <Words>48</Words>
  <Application>Microsoft Office PowerPoint</Application>
  <PresentationFormat>Grand écran</PresentationFormat>
  <Paragraphs>15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13/10 AU 17/10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420</cp:revision>
  <dcterms:created xsi:type="dcterms:W3CDTF">2023-01-20T11:01:55Z</dcterms:created>
  <dcterms:modified xsi:type="dcterms:W3CDTF">2025-10-18T13:10:15Z</dcterms:modified>
</cp:coreProperties>
</file>