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12/05 au 16/05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12/05 au 16/05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6944499"/>
              </p:ext>
            </p:extLst>
          </p:nvPr>
        </p:nvGraphicFramePr>
        <p:xfrm>
          <a:off x="266886" y="933857"/>
          <a:ext cx="11670073" cy="380386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1107031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84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n8n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Workflow pour l’envoi de messages sur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mattermost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 lorsque des opérations (création de tâches, affectation de tâche, fermeture de tâche, etc.) sont effectuées sur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kanboard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484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GTC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Hôtesse sur l’évènement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66827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9156</TotalTime>
  <Words>75</Words>
  <Application>Microsoft Office PowerPoint</Application>
  <PresentationFormat>Grand écran</PresentationFormat>
  <Paragraphs>21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12/05 au 16/05 DE L’ANNEE 2025</vt:lpstr>
      <vt:lpstr>Tâches effectuées la semaine 12/05 au 16/05 2025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205</cp:revision>
  <dcterms:created xsi:type="dcterms:W3CDTF">2023-01-20T11:01:55Z</dcterms:created>
  <dcterms:modified xsi:type="dcterms:W3CDTF">2025-05-20T11:36:05Z</dcterms:modified>
</cp:coreProperties>
</file>