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07/10/2024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30/09 au 04/10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30/09 au 04/10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751470"/>
              </p:ext>
            </p:extLst>
          </p:nvPr>
        </p:nvGraphicFramePr>
        <p:xfrm>
          <a:off x="266886" y="933856"/>
          <a:ext cx="11670073" cy="45152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965654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7462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Formation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Documentation sur Docker 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Dockerfile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1128175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Exercices sur la création d’images docker avec un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Dockerfile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3931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Support technique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Intervention sur le poste d’un collaborateur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9157</TotalTime>
  <Words>68</Words>
  <Application>Microsoft Office PowerPoint</Application>
  <PresentationFormat>Grand écran</PresentationFormat>
  <Paragraphs>24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30/09 au 04/10  DE L’ANNEE 2024</vt:lpstr>
      <vt:lpstr>Tâches effectuées la semaine 30/09 au 04/10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2024-10-07T08:07:24Z</dcterms:modified>
</cp:coreProperties>
</file>