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8F59457C-CA68-47E3-B634-AE1755A304F1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680" cy="3085560"/>
          </a:xfrm>
          <a:prstGeom prst="rect">
            <a:avLst/>
          </a:prstGeom>
          <a:ln w="0">
            <a:noFill/>
          </a:ln>
        </p:spPr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680" cy="359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080" cy="457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C8FEC74-8CAE-4FE1-9ECF-F911716D77A9}" type="slidenum">
              <a:rPr b="0" lang="fr-FR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576C6D1-B7A8-4BC5-A3E4-A7F01AA13C5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4980803-D0FD-4C02-B3C6-3457A8C80AF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2C5EE8C-1C84-43EE-9E7E-07A7874D477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7916DB0-DB09-47C3-B87E-4644F9FA0ED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F36E28A-AE76-4C1E-9C8C-C7856EFD9C8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B4290B3-8BE9-4AD5-98DA-82ABBF16292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3548A4C-2FC7-4A08-85C6-D08A7044092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5BC3165-17B4-45FB-9050-9E5042634E0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0FC62FC-9692-4663-BD5D-5EB2E375EE3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AEF8A11-416A-4D1A-88C4-A643B9A668E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19BE204-7310-454A-9C10-6620A624F20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F20142-EB73-42CE-8919-26D65453E252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C191361-730A-40EC-880C-CBED0563FB3B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51840" y="2364840"/>
            <a:ext cx="10585800" cy="2085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buNone/>
            </a:pP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RAPPORT DES TACHES DE LA SEMAINE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DU 09/02 AU 13/02 </a:t>
            </a: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DE L’ANNEE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2026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8" name="Rectangle 5"/>
          <p:cNvSpPr/>
          <p:nvPr/>
        </p:nvSpPr>
        <p:spPr>
          <a:xfrm>
            <a:off x="0" y="0"/>
            <a:ext cx="94320" cy="83196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Rectangle 6"/>
          <p:cNvSpPr/>
          <p:nvPr/>
        </p:nvSpPr>
        <p:spPr>
          <a:xfrm>
            <a:off x="12115800" y="6025320"/>
            <a:ext cx="94320" cy="831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Rectangle 1"/>
          <p:cNvSpPr/>
          <p:nvPr/>
        </p:nvSpPr>
        <p:spPr>
          <a:xfrm>
            <a:off x="8228880" y="6265440"/>
            <a:ext cx="3744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fr-FR" sz="1800" spc="-1" strike="noStrike">
                <a:solidFill>
                  <a:srgbClr val="f07817"/>
                </a:solidFill>
                <a:latin typeface="Century Gothic"/>
                <a:ea typeface="DejaVu Sans"/>
              </a:rPr>
              <a:t>S . Ottmare ZINZINDOHOUE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/>
          <p:nvPr/>
        </p:nvSpPr>
        <p:spPr>
          <a:xfrm>
            <a:off x="0" y="0"/>
            <a:ext cx="94320" cy="83196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Rectangle 6"/>
          <p:cNvSpPr/>
          <p:nvPr/>
        </p:nvSpPr>
        <p:spPr>
          <a:xfrm>
            <a:off x="12115800" y="6025320"/>
            <a:ext cx="94320" cy="831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3" name="Tableau 1"/>
          <p:cNvGraphicFramePr/>
          <p:nvPr/>
        </p:nvGraphicFramePr>
        <p:xfrm>
          <a:off x="258480" y="155880"/>
          <a:ext cx="11674080" cy="2746080"/>
        </p:xfrm>
        <a:graphic>
          <a:graphicData uri="http://schemas.openxmlformats.org/drawingml/2006/table">
            <a:tbl>
              <a:tblPr/>
              <a:tblGrid>
                <a:gridCol w="1611360"/>
                <a:gridCol w="7461000"/>
                <a:gridCol w="744840"/>
                <a:gridCol w="1857240"/>
              </a:tblGrid>
              <a:tr h="27036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TACHES EFFECTUEES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%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Statut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721080">
                <a:tc rowSpan="5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Documentation Technique sur la mise en place de la solution retenue : Univention UCS.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f07817"/>
                          </a:solidFill>
                          <a:latin typeface="Poppins"/>
                        </a:rPr>
                        <a:t>En attente de validation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52596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Phase 3 Parc Informatique : Comparaison - Quelle solution résout le mieux le problème ?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34776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 </a:t>
                      </a:r>
                      <a:r>
                        <a:rPr b="0" lang="en-US" sz="1800" spc="-1" strike="noStrike">
                          <a:latin typeface="Arial"/>
                        </a:rPr>
                        <a:t>Phase 4 Parc Informatique : Recommandation - Quelle solution choisir ?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  <a:ea typeface="Noto Sans CJK SC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60372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Rapport de synthèse : Solutions de gestion centralisée et sécurisation d'un parc informatique hétérogène.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54288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Intégration de Snort avec un SIEM (Wazuh).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10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f07817"/>
                          </a:solidFill>
                          <a:latin typeface="Poppins"/>
                        </a:rPr>
                        <a:t>En cour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347760">
                <a:tc gridSpan="4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b183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/>
          <p:nvPr/>
        </p:nvSpPr>
        <p:spPr>
          <a:xfrm>
            <a:off x="0" y="0"/>
            <a:ext cx="94320" cy="83196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Rectangle 6"/>
          <p:cNvSpPr/>
          <p:nvPr/>
        </p:nvSpPr>
        <p:spPr>
          <a:xfrm>
            <a:off x="12115800" y="6025320"/>
            <a:ext cx="94320" cy="831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6" name="Tableau 1"/>
          <p:cNvGraphicFramePr/>
          <p:nvPr/>
        </p:nvGraphicFramePr>
        <p:xfrm>
          <a:off x="266760" y="548280"/>
          <a:ext cx="11657880" cy="3254760"/>
        </p:xfrm>
        <a:graphic>
          <a:graphicData uri="http://schemas.openxmlformats.org/drawingml/2006/table">
            <a:tbl>
              <a:tblPr/>
              <a:tblGrid>
                <a:gridCol w="4389840"/>
                <a:gridCol w="7268400"/>
              </a:tblGrid>
              <a:tr h="4035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FAITS MARQUANT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SUGGESTION 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80064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104220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100872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13855</TotalTime>
  <Application>LibreOffice/7.3.7.2$Linux_X86_64 LibreOffice_project/30$Build-2</Application>
  <AppVersion>15.0000</AppVersion>
  <Words>32</Words>
  <Paragraphs>12</Paragraphs>
  <Company>HP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2023-01-20T11:01:55Z</dcterms:created>
  <dc:creator>12017</dc:creator>
  <dc:description/>
  <dc:language>en-US</dc:language>
  <cp:lastModifiedBy/>
  <dcterms:modified xsi:type="dcterms:W3CDTF">2026-02-14T15:44:16Z</dcterms:modified>
  <cp:revision>422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Grand écran</vt:lpwstr>
  </property>
  <property fmtid="{D5CDD505-2E9C-101B-9397-08002B2CF9AE}" pid="4" name="Slides">
    <vt:i4>3</vt:i4>
  </property>
</Properties>
</file>