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1" r:id="rId2"/>
    <p:sldId id="282" r:id="rId3"/>
    <p:sldId id="281" r:id="rId4"/>
    <p:sldId id="270" r:id="rId5"/>
    <p:sldId id="272" r:id="rId6"/>
    <p:sldId id="322" r:id="rId7"/>
    <p:sldId id="278" r:id="rId8"/>
    <p:sldId id="319" r:id="rId9"/>
    <p:sldId id="321" r:id="rId10"/>
    <p:sldId id="324" r:id="rId11"/>
    <p:sldId id="323" r:id="rId12"/>
    <p:sldId id="32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AA48"/>
    <a:srgbClr val="F07817"/>
    <a:srgbClr val="0072CE"/>
    <a:srgbClr val="B9B9B9"/>
    <a:srgbClr val="FFFFFF"/>
    <a:srgbClr val="2DA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7" autoAdjust="0"/>
    <p:restoredTop sz="96400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FB941-112E-4AD6-9E30-66676414960C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10163-F092-4FDA-AF77-FD47DED9CA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69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56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1A489-2B6C-442D-8489-4DECB3AC7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31A77-69C1-4CB8-9A19-9A8BCFD5C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E3B096-4E54-4823-83D7-7FCF95EF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303A3-A58F-4523-BA64-2F4E44F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4EFC3-ED4B-4A84-828C-D1BFAA1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87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2C160-17B4-4632-82D4-1B3CCCB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96C7C-52D9-4477-BF7D-C7B0001F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F45099-1518-4734-83DF-4CE2B7DD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403222-B48E-4008-A831-A16B54A8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B748D-47DD-49E2-8581-B7A0F41F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9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505-D8F0-4869-8ABA-86D63826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C3E31C-15D3-4F8F-BE1A-98D76E348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90D31-EA4E-46D4-888F-CF3C88C59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278B9-3244-437C-905C-4E1C782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EB9C04-6344-44BC-A379-342D69BE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B1720-9C01-45F5-AB6E-66B8505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46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0157-52EA-4226-96EC-E319E727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35747-0ECC-4DBE-90E6-755A94DB6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B174D-CC3F-4D02-976D-74F395E52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450DB-BE8C-4CA5-8ECC-D5C0A2E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C4153D-0363-4494-A836-B84ADFAD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6551E-0216-4A36-98B8-76EEAAA6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98DC4-8331-49E4-AC65-BF27AAE5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5445B9-E7FC-41DB-A638-BD99FBAD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9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D05B3-0E29-4DCD-9363-CAEBFBCD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3E1AC2-919F-4699-B250-6AAE471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158EC-D888-4A63-BE50-5D10A00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875E5-4C10-40D8-9CEF-B0BEC86E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8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D3C8BB-F992-4412-82FF-F627A515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6CCA2C-E52B-43C5-B616-95EE48B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173B5-FADF-422B-8FE5-39E5BDFB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4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6BA-9006-4A09-91A5-2A17BB8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721A1-C54F-4B5D-B1D8-0CB89469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010196-8533-44C0-961D-53BB80670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5518F9-FD5A-4A48-949D-A2E35158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32AA0D-FA0B-4B8A-963B-1B3BECC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167EE-96F7-407C-B615-7FE69825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8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B6196-55E3-495D-868F-279CCB66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DD96D-2F3B-459E-8582-CEF24E1A8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AFFDBF-2C03-4BEE-9149-2C243BC0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5DF6D3-439A-4D2E-91B2-86FB43C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A945A-6467-4218-A1B8-09EE46AD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A0AD7-A358-44CD-8183-8E28013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13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36992-FFB1-4572-AABE-FA28587AA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4817D1-8B6F-4312-A792-A478DA5A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58CA5-0973-4CB0-87FE-C7D194A0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5CA99-29F1-4476-86DA-6B2BC267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D0D868-F211-40D4-AB15-AE8C3D3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42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20C02F-C889-4098-91BE-7343139C0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4E7027-2195-4008-9B23-8A7AAA48E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9B443-68BF-4D3E-B438-B0585A1D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03/12/2024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038B98-65BC-4B8C-96DD-4158257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13E6F-41E5-4EC9-86B4-28B6E72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15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1137963-465C-48D0-BDED-6FA05CC93A6C}"/>
              </a:ext>
            </a:extLst>
          </p:cNvPr>
          <p:cNvSpPr txBox="1"/>
          <p:nvPr userDrawn="1"/>
        </p:nvSpPr>
        <p:spPr>
          <a:xfrm>
            <a:off x="10424161" y="6373870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NOM DU</a:t>
            </a:r>
            <a:br>
              <a:rPr lang="fr-FR" sz="1200" b="1" dirty="0">
                <a:solidFill>
                  <a:srgbClr val="B9B9B9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F07817"/>
                </a:solidFill>
                <a:latin typeface="Century Gothic" panose="020B0502020202020204" pitchFamily="34" charset="0"/>
              </a:rPr>
              <a:t>DEPARTEMENT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C9F08B-39CA-453E-89F6-0C6549C0E6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3" y="101415"/>
            <a:ext cx="1226196" cy="4376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E36F7C-7179-4063-BAE3-CB7485AC79E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707" y="206502"/>
            <a:ext cx="10057158" cy="1125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822D33-1A5F-4464-83ED-4AE1276B1F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5" y="6639912"/>
            <a:ext cx="10077026" cy="11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2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docs.google.com/spreadsheets/d/1gOq2yxO7JX1uzgWHazVne9U0ZDK5EfCYK1Af83V3HN4/copy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3591151" y="1981281"/>
            <a:ext cx="50097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BILAN ANNUEL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AECFDC-ABF1-4500-B938-A43ABD230745}"/>
              </a:ext>
            </a:extLst>
          </p:cNvPr>
          <p:cNvSpPr txBox="1"/>
          <p:nvPr/>
        </p:nvSpPr>
        <p:spPr>
          <a:xfrm>
            <a:off x="4427915" y="2967335"/>
            <a:ext cx="333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>
                <a:latin typeface="Century Gothic" panose="020B0502020202020204" pitchFamily="34" charset="0"/>
              </a:rPr>
              <a:t>EQUIPE PRODUCTION</a:t>
            </a:r>
          </a:p>
        </p:txBody>
      </p:sp>
    </p:spTree>
    <p:extLst>
      <p:ext uri="{BB962C8B-B14F-4D97-AF65-F5344CB8AC3E}">
        <p14:creationId xmlns:p14="http://schemas.microsoft.com/office/powerpoint/2010/main" val="205209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64F044C-8405-DC16-D5B9-DF041A6E83FC}"/>
              </a:ext>
            </a:extLst>
          </p:cNvPr>
          <p:cNvSpPr txBox="1">
            <a:spLocks/>
          </p:cNvSpPr>
          <p:nvPr/>
        </p:nvSpPr>
        <p:spPr>
          <a:xfrm>
            <a:off x="416191" y="584353"/>
            <a:ext cx="4082142" cy="58578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latin typeface="Tenorite" panose="00000500000000000000" pitchFamily="2" charset="0"/>
              </a:rPr>
              <a:t>SOMMAIRE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714B442-65D7-B28B-1601-8D7BE99F0EA4}"/>
              </a:ext>
            </a:extLst>
          </p:cNvPr>
          <p:cNvSpPr txBox="1">
            <a:spLocks/>
          </p:cNvSpPr>
          <p:nvPr/>
        </p:nvSpPr>
        <p:spPr>
          <a:xfrm>
            <a:off x="1783671" y="1149650"/>
            <a:ext cx="2724574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latin typeface="Tenorite" panose="00000500000000000000" pitchFamily="2" charset="0"/>
              </a:rPr>
              <a:t>INTRODUCTION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57EC037-8263-496E-7D27-D0448E38C995}"/>
              </a:ext>
            </a:extLst>
          </p:cNvPr>
          <p:cNvGrpSpPr/>
          <p:nvPr/>
        </p:nvGrpSpPr>
        <p:grpSpPr>
          <a:xfrm>
            <a:off x="2202368" y="1492600"/>
            <a:ext cx="4729764" cy="342799"/>
            <a:chOff x="1234958" y="1492600"/>
            <a:chExt cx="4729764" cy="342799"/>
          </a:xfrm>
        </p:grpSpPr>
        <p:sp>
          <p:nvSpPr>
            <p:cNvPr id="6" name="Espace réservé du texte 4">
              <a:extLst>
                <a:ext uri="{FF2B5EF4-FFF2-40B4-BE49-F238E27FC236}">
                  <a16:creationId xmlns:a16="http://schemas.microsoft.com/office/drawing/2014/main" id="{D4E07EBB-F50B-4F34-8EF3-EB939E96D249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effectLst/>
                  <a:latin typeface="Tenorite" panose="000005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Mot de Bienvenue et Reconnaissance</a:t>
              </a:r>
              <a:endParaRPr lang="fr-FR" sz="1800" dirty="0">
                <a:latin typeface="Tenorite" panose="00000500000000000000" pitchFamily="2" charset="0"/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28E390F3-CC4A-C380-5BA9-C3DB71506E8B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768616-8BE3-0047-ED78-055E3AAC8CC3}"/>
              </a:ext>
            </a:extLst>
          </p:cNvPr>
          <p:cNvGrpSpPr/>
          <p:nvPr/>
        </p:nvGrpSpPr>
        <p:grpSpPr>
          <a:xfrm>
            <a:off x="2202368" y="2742186"/>
            <a:ext cx="4729764" cy="342799"/>
            <a:chOff x="1234958" y="1492600"/>
            <a:chExt cx="4729764" cy="342799"/>
          </a:xfrm>
        </p:grpSpPr>
        <p:sp>
          <p:nvSpPr>
            <p:cNvPr id="12" name="Espace réservé du texte 4">
              <a:extLst>
                <a:ext uri="{FF2B5EF4-FFF2-40B4-BE49-F238E27FC236}">
                  <a16:creationId xmlns:a16="http://schemas.microsoft.com/office/drawing/2014/main" id="{3E275797-768A-3CEA-957A-204A3A44204B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effectLst/>
                  <a:latin typeface="Tenorite" panose="000005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Objectifs initiaux de l'équipe </a:t>
              </a:r>
              <a:endParaRPr lang="fr-FR" sz="1600" dirty="0">
                <a:latin typeface="Tenorite" panose="00000500000000000000" pitchFamily="2" charset="0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2BA11972-08F0-976B-FE94-AFCD0DE7F8AC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1C008277-0E52-E26D-E467-42C5B4BE15AC}"/>
              </a:ext>
            </a:extLst>
          </p:cNvPr>
          <p:cNvSpPr txBox="1">
            <a:spLocks/>
          </p:cNvSpPr>
          <p:nvPr/>
        </p:nvSpPr>
        <p:spPr>
          <a:xfrm>
            <a:off x="1783671" y="2228393"/>
            <a:ext cx="4400964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latin typeface="Tenorite" panose="00000500000000000000" pitchFamily="2" charset="0"/>
              </a:rPr>
              <a:t>OBJECTIFS &amp; REALISATIONS  2024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EE37BC44-A663-0CF5-9448-D69C7A3AC925}"/>
              </a:ext>
            </a:extLst>
          </p:cNvPr>
          <p:cNvSpPr txBox="1">
            <a:spLocks/>
          </p:cNvSpPr>
          <p:nvPr/>
        </p:nvSpPr>
        <p:spPr>
          <a:xfrm>
            <a:off x="1783671" y="4011264"/>
            <a:ext cx="3384678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latin typeface="Tenorite" panose="00000500000000000000" pitchFamily="2" charset="0"/>
              </a:rPr>
              <a:t>PERPECTIVES 2025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702C91A9-20DF-88A5-95EF-10002FA4AB31}"/>
              </a:ext>
            </a:extLst>
          </p:cNvPr>
          <p:cNvSpPr txBox="1">
            <a:spLocks/>
          </p:cNvSpPr>
          <p:nvPr/>
        </p:nvSpPr>
        <p:spPr>
          <a:xfrm>
            <a:off x="1783671" y="4496249"/>
            <a:ext cx="6353164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latin typeface="Tenorite" panose="00000500000000000000" pitchFamily="2" charset="0"/>
              </a:rPr>
              <a:t>FAITS MARQUANTS &amp; CHALLENGES RENCONTRES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0FA20BC-4AF7-3DB0-BD48-3D968E6E95D9}"/>
              </a:ext>
            </a:extLst>
          </p:cNvPr>
          <p:cNvGrpSpPr/>
          <p:nvPr/>
        </p:nvGrpSpPr>
        <p:grpSpPr>
          <a:xfrm>
            <a:off x="2202368" y="3183742"/>
            <a:ext cx="4729764" cy="342799"/>
            <a:chOff x="1234958" y="1492600"/>
            <a:chExt cx="4729764" cy="342799"/>
          </a:xfrm>
        </p:grpSpPr>
        <p:sp>
          <p:nvSpPr>
            <p:cNvPr id="19" name="Espace réservé du texte 4">
              <a:extLst>
                <a:ext uri="{FF2B5EF4-FFF2-40B4-BE49-F238E27FC236}">
                  <a16:creationId xmlns:a16="http://schemas.microsoft.com/office/drawing/2014/main" id="{E5A9C616-C298-6F6B-4393-4BF4D33972E2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latin typeface="Tenorite" panose="00000500000000000000" pitchFamily="2" charset="0"/>
                  <a:cs typeface="Times New Roman" panose="02020603050405020304" pitchFamily="18" charset="0"/>
                </a:rPr>
                <a:t>Projets réalisés</a:t>
              </a:r>
              <a:endParaRPr lang="fr-FR" sz="1600" dirty="0">
                <a:latin typeface="Tenorite" panose="00000500000000000000" pitchFamily="2" charset="0"/>
              </a:endParaRP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D3FDAD6-E24E-3BD0-AC9F-7D807E497DAD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FFCC7E3-E9F6-7BDF-1209-F5D3441DE965}"/>
              </a:ext>
            </a:extLst>
          </p:cNvPr>
          <p:cNvGrpSpPr/>
          <p:nvPr/>
        </p:nvGrpSpPr>
        <p:grpSpPr>
          <a:xfrm>
            <a:off x="2202368" y="3641860"/>
            <a:ext cx="4729764" cy="342799"/>
            <a:chOff x="1234958" y="1492600"/>
            <a:chExt cx="4729764" cy="342799"/>
          </a:xfrm>
        </p:grpSpPr>
        <p:sp>
          <p:nvSpPr>
            <p:cNvPr id="22" name="Espace réservé du texte 4">
              <a:extLst>
                <a:ext uri="{FF2B5EF4-FFF2-40B4-BE49-F238E27FC236}">
                  <a16:creationId xmlns:a16="http://schemas.microsoft.com/office/drawing/2014/main" id="{C2EF760D-9F89-91B1-7E8C-364D44E53D85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latin typeface="Tenorite" panose="00000500000000000000" pitchFamily="2" charset="0"/>
                  <a:cs typeface="Times New Roman" panose="02020603050405020304" pitchFamily="18" charset="0"/>
                </a:rPr>
                <a:t>Chiffres clés</a:t>
              </a:r>
              <a:endParaRPr lang="fr-FR" sz="1600" dirty="0">
                <a:latin typeface="Tenorite" panose="00000500000000000000" pitchFamily="2" charset="0"/>
              </a:endParaRP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368B4784-38AF-FE14-94CA-14AF0C090730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6295C16-C5B9-65CE-A22D-85EDA3B6E5D6}"/>
              </a:ext>
            </a:extLst>
          </p:cNvPr>
          <p:cNvGrpSpPr/>
          <p:nvPr/>
        </p:nvGrpSpPr>
        <p:grpSpPr>
          <a:xfrm>
            <a:off x="2202368" y="1873526"/>
            <a:ext cx="4729764" cy="342799"/>
            <a:chOff x="1234958" y="1492600"/>
            <a:chExt cx="4729764" cy="342799"/>
          </a:xfrm>
        </p:grpSpPr>
        <p:sp>
          <p:nvSpPr>
            <p:cNvPr id="25" name="Espace réservé du texte 4">
              <a:extLst>
                <a:ext uri="{FF2B5EF4-FFF2-40B4-BE49-F238E27FC236}">
                  <a16:creationId xmlns:a16="http://schemas.microsoft.com/office/drawing/2014/main" id="{4FA91A41-F170-C4DB-2146-A8D8591460F2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latin typeface="Tenorite" panose="00000500000000000000" pitchFamily="2" charset="0"/>
                </a:rPr>
                <a:t>L’équipe</a:t>
              </a: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A0930E57-F625-1A24-7F6C-5CA233BB5082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191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B6EED-2778-BBAE-1276-DE0744BA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244" y="2114413"/>
            <a:ext cx="4024519" cy="867328"/>
          </a:xfrm>
        </p:spPr>
        <p:txBody>
          <a:bodyPr/>
          <a:lstStyle/>
          <a:p>
            <a:pPr algn="ctr"/>
            <a:r>
              <a:rPr lang="fr-FR" dirty="0">
                <a:latin typeface="Tenorite" panose="00000500000000000000" pitchFamily="2" charset="0"/>
              </a:rPr>
              <a:t>INTRODUCTION</a:t>
            </a:r>
          </a:p>
        </p:txBody>
      </p:sp>
      <p:cxnSp>
        <p:nvCxnSpPr>
          <p:cNvPr id="4" name="Google Shape;376;p40">
            <a:extLst>
              <a:ext uri="{FF2B5EF4-FFF2-40B4-BE49-F238E27FC236}">
                <a16:creationId xmlns:a16="http://schemas.microsoft.com/office/drawing/2014/main" id="{7FD253C5-EB87-9A5A-2FC6-994C83A52D48}"/>
              </a:ext>
            </a:extLst>
          </p:cNvPr>
          <p:cNvCxnSpPr/>
          <p:nvPr/>
        </p:nvCxnSpPr>
        <p:spPr>
          <a:xfrm>
            <a:off x="6122504" y="244126"/>
            <a:ext cx="0" cy="15603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49680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Rectangle bleu">
            <a:extLst>
              <a:ext uri="{FF2B5EF4-FFF2-40B4-BE49-F238E27FC236}">
                <a16:creationId xmlns:a16="http://schemas.microsoft.com/office/drawing/2014/main" id="{0294E784-A049-1746-F4A6-00637C8642D9}"/>
              </a:ext>
            </a:extLst>
          </p:cNvPr>
          <p:cNvSpPr/>
          <p:nvPr/>
        </p:nvSpPr>
        <p:spPr>
          <a:xfrm>
            <a:off x="0" y="2365526"/>
            <a:ext cx="12192000" cy="317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327FB8-7CD3-9FC2-A968-7AD505EE98FF}"/>
              </a:ext>
            </a:extLst>
          </p:cNvPr>
          <p:cNvGrpSpPr/>
          <p:nvPr/>
        </p:nvGrpSpPr>
        <p:grpSpPr>
          <a:xfrm>
            <a:off x="918207" y="1612105"/>
            <a:ext cx="1557036" cy="1556528"/>
            <a:chOff x="5728746" y="3513673"/>
            <a:chExt cx="1557036" cy="1556528"/>
          </a:xfrm>
        </p:grpSpPr>
        <p:sp>
          <p:nvSpPr>
            <p:cNvPr id="6" name="Ovale 28" descr="Cercle beige">
              <a:extLst>
                <a:ext uri="{FF2B5EF4-FFF2-40B4-BE49-F238E27FC236}">
                  <a16:creationId xmlns:a16="http://schemas.microsoft.com/office/drawing/2014/main" id="{AE961159-E27A-49A3-19A4-8FDB0CC7E50A}"/>
                </a:ext>
              </a:extLst>
            </p:cNvPr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4" name="Espace réservé d’image 52" descr="Homme">
              <a:extLst>
                <a:ext uri="{FF2B5EF4-FFF2-40B4-BE49-F238E27FC236}">
                  <a16:creationId xmlns:a16="http://schemas.microsoft.com/office/drawing/2014/main" id="{8236DE8A-F322-2DBE-F063-39C19A9B7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5A0F51-4DA2-55AD-28CE-0EFFA25BBE59}"/>
              </a:ext>
            </a:extLst>
          </p:cNvPr>
          <p:cNvGrpSpPr/>
          <p:nvPr/>
        </p:nvGrpSpPr>
        <p:grpSpPr>
          <a:xfrm>
            <a:off x="2742921" y="1618124"/>
            <a:ext cx="1557036" cy="1556528"/>
            <a:chOff x="6812796" y="5000390"/>
            <a:chExt cx="1557036" cy="1556528"/>
          </a:xfrm>
        </p:grpSpPr>
        <p:sp>
          <p:nvSpPr>
            <p:cNvPr id="9" name="Ovale 28" descr="Cercle beige">
              <a:extLst>
                <a:ext uri="{FF2B5EF4-FFF2-40B4-BE49-F238E27FC236}">
                  <a16:creationId xmlns:a16="http://schemas.microsoft.com/office/drawing/2014/main" id="{1F9DCBC8-E5B5-822B-C9A9-BF08F48D7785}"/>
                </a:ext>
              </a:extLst>
            </p:cNvPr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pic>
          <p:nvPicPr>
            <p:cNvPr id="11" name="Espace réservé d’image 52" descr="Homme">
              <a:extLst>
                <a:ext uri="{FF2B5EF4-FFF2-40B4-BE49-F238E27FC236}">
                  <a16:creationId xmlns:a16="http://schemas.microsoft.com/office/drawing/2014/main" id="{604CE867-3E32-A381-0220-68D954E00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</p:spPr>
        </p:pic>
      </p:grpSp>
      <p:sp>
        <p:nvSpPr>
          <p:cNvPr id="15" name="Titre 3">
            <a:extLst>
              <a:ext uri="{FF2B5EF4-FFF2-40B4-BE49-F238E27FC236}">
                <a16:creationId xmlns:a16="http://schemas.microsoft.com/office/drawing/2014/main" id="{9161C552-A3C6-CE17-781F-FD1CC809BA19}"/>
              </a:ext>
            </a:extLst>
          </p:cNvPr>
          <p:cNvSpPr txBox="1">
            <a:spLocks/>
          </p:cNvSpPr>
          <p:nvPr/>
        </p:nvSpPr>
        <p:spPr>
          <a:xfrm>
            <a:off x="650529" y="579160"/>
            <a:ext cx="4506890" cy="1325563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L’ÉQUIPE</a:t>
            </a:r>
          </a:p>
        </p:txBody>
      </p:sp>
      <p:sp>
        <p:nvSpPr>
          <p:cNvPr id="16" name="objet 6" descr="Rectangle beige">
            <a:extLst>
              <a:ext uri="{FF2B5EF4-FFF2-40B4-BE49-F238E27FC236}">
                <a16:creationId xmlns:a16="http://schemas.microsoft.com/office/drawing/2014/main" id="{457C765D-D865-0BA4-9C6E-F77D945ACD88}"/>
              </a:ext>
            </a:extLst>
          </p:cNvPr>
          <p:cNvSpPr/>
          <p:nvPr/>
        </p:nvSpPr>
        <p:spPr>
          <a:xfrm flipV="1">
            <a:off x="743974" y="1151302"/>
            <a:ext cx="1151087" cy="73624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39037D2-CB3D-296B-D4C4-49908E153A85}"/>
              </a:ext>
            </a:extLst>
          </p:cNvPr>
          <p:cNvGrpSpPr/>
          <p:nvPr/>
        </p:nvGrpSpPr>
        <p:grpSpPr>
          <a:xfrm>
            <a:off x="4567635" y="1613304"/>
            <a:ext cx="1557036" cy="1556528"/>
            <a:chOff x="7896845" y="3443862"/>
            <a:chExt cx="1557036" cy="1556528"/>
          </a:xfrm>
        </p:grpSpPr>
        <p:sp>
          <p:nvSpPr>
            <p:cNvPr id="7" name="Ovale 28" descr="Cercle beige">
              <a:extLst>
                <a:ext uri="{FF2B5EF4-FFF2-40B4-BE49-F238E27FC236}">
                  <a16:creationId xmlns:a16="http://schemas.microsoft.com/office/drawing/2014/main" id="{5A1F7220-0DCD-01F8-6C0A-403DA1CB28E0}"/>
                </a:ext>
              </a:extLst>
            </p:cNvPr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17" name="Espace réservé d’image 52" descr="Homme">
              <a:extLst>
                <a:ext uri="{FF2B5EF4-FFF2-40B4-BE49-F238E27FC236}">
                  <a16:creationId xmlns:a16="http://schemas.microsoft.com/office/drawing/2014/main" id="{D35324E3-D223-92EA-9C2C-82C8AF193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</p:spPr>
        </p:pic>
      </p:grpSp>
      <p:sp>
        <p:nvSpPr>
          <p:cNvPr id="19" name="Rectangle 18" descr="Rectangle bleu">
            <a:extLst>
              <a:ext uri="{FF2B5EF4-FFF2-40B4-BE49-F238E27FC236}">
                <a16:creationId xmlns:a16="http://schemas.microsoft.com/office/drawing/2014/main" id="{1E8E8C67-9AB6-1ACD-62A4-119218544DE3}"/>
              </a:ext>
            </a:extLst>
          </p:cNvPr>
          <p:cNvSpPr/>
          <p:nvPr/>
        </p:nvSpPr>
        <p:spPr>
          <a:xfrm>
            <a:off x="0" y="4868221"/>
            <a:ext cx="12192000" cy="317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0C6B18F7-8374-9127-6330-D80F0017E2C9}"/>
              </a:ext>
            </a:extLst>
          </p:cNvPr>
          <p:cNvGrpSpPr/>
          <p:nvPr/>
        </p:nvGrpSpPr>
        <p:grpSpPr>
          <a:xfrm>
            <a:off x="6335007" y="1608032"/>
            <a:ext cx="1557036" cy="1556528"/>
            <a:chOff x="5728746" y="3513673"/>
            <a:chExt cx="1557036" cy="1556528"/>
          </a:xfrm>
        </p:grpSpPr>
        <p:sp>
          <p:nvSpPr>
            <p:cNvPr id="31" name="Ovale 28" descr="Cercle beige">
              <a:extLst>
                <a:ext uri="{FF2B5EF4-FFF2-40B4-BE49-F238E27FC236}">
                  <a16:creationId xmlns:a16="http://schemas.microsoft.com/office/drawing/2014/main" id="{45510A62-0EC4-4F9D-3042-297DC5F44709}"/>
                </a:ext>
              </a:extLst>
            </p:cNvPr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32" name="Espace réservé d’image 52" descr="Homme">
              <a:extLst>
                <a:ext uri="{FF2B5EF4-FFF2-40B4-BE49-F238E27FC236}">
                  <a16:creationId xmlns:a16="http://schemas.microsoft.com/office/drawing/2014/main" id="{02C2833D-AEC4-160C-DCED-E9DC1739F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4647BC5-33E5-CF21-294B-B918348DDB32}"/>
              </a:ext>
            </a:extLst>
          </p:cNvPr>
          <p:cNvGrpSpPr/>
          <p:nvPr/>
        </p:nvGrpSpPr>
        <p:grpSpPr>
          <a:xfrm>
            <a:off x="8159721" y="1614051"/>
            <a:ext cx="1557036" cy="1556528"/>
            <a:chOff x="6812796" y="5000390"/>
            <a:chExt cx="1557036" cy="1556528"/>
          </a:xfrm>
        </p:grpSpPr>
        <p:sp>
          <p:nvSpPr>
            <p:cNvPr id="34" name="Ovale 28" descr="Cercle beige">
              <a:extLst>
                <a:ext uri="{FF2B5EF4-FFF2-40B4-BE49-F238E27FC236}">
                  <a16:creationId xmlns:a16="http://schemas.microsoft.com/office/drawing/2014/main" id="{ACBD23F9-3FD3-D541-1836-083055AD4DB4}"/>
                </a:ext>
              </a:extLst>
            </p:cNvPr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pic>
          <p:nvPicPr>
            <p:cNvPr id="35" name="Espace réservé d’image 52" descr="Homme">
              <a:extLst>
                <a:ext uri="{FF2B5EF4-FFF2-40B4-BE49-F238E27FC236}">
                  <a16:creationId xmlns:a16="http://schemas.microsoft.com/office/drawing/2014/main" id="{DE1EF374-E207-2DB4-929A-FE5F8BB6E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4BF960D-7E28-2E4B-5DC5-10F579951BBA}"/>
              </a:ext>
            </a:extLst>
          </p:cNvPr>
          <p:cNvGrpSpPr/>
          <p:nvPr/>
        </p:nvGrpSpPr>
        <p:grpSpPr>
          <a:xfrm>
            <a:off x="9984435" y="1609231"/>
            <a:ext cx="1557036" cy="1556528"/>
            <a:chOff x="7896845" y="3443862"/>
            <a:chExt cx="1557036" cy="1556528"/>
          </a:xfrm>
        </p:grpSpPr>
        <p:sp>
          <p:nvSpPr>
            <p:cNvPr id="38" name="Ovale 28" descr="Cercle beige">
              <a:extLst>
                <a:ext uri="{FF2B5EF4-FFF2-40B4-BE49-F238E27FC236}">
                  <a16:creationId xmlns:a16="http://schemas.microsoft.com/office/drawing/2014/main" id="{F07C04AC-3911-0813-4DAF-61D99D9BA17E}"/>
                </a:ext>
              </a:extLst>
            </p:cNvPr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39" name="Espace réservé d’image 52" descr="Homme">
              <a:extLst>
                <a:ext uri="{FF2B5EF4-FFF2-40B4-BE49-F238E27FC236}">
                  <a16:creationId xmlns:a16="http://schemas.microsoft.com/office/drawing/2014/main" id="{7C6B3490-58C9-637C-5FE8-266E6F408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BB88649-4D01-AF8F-C211-21E9BD29E6EB}"/>
              </a:ext>
            </a:extLst>
          </p:cNvPr>
          <p:cNvGrpSpPr/>
          <p:nvPr/>
        </p:nvGrpSpPr>
        <p:grpSpPr>
          <a:xfrm>
            <a:off x="968581" y="4257510"/>
            <a:ext cx="1557036" cy="1556528"/>
            <a:chOff x="5728746" y="3513673"/>
            <a:chExt cx="1557036" cy="1556528"/>
          </a:xfrm>
        </p:grpSpPr>
        <p:sp>
          <p:nvSpPr>
            <p:cNvPr id="41" name="Ovale 28" descr="Cercle beige">
              <a:extLst>
                <a:ext uri="{FF2B5EF4-FFF2-40B4-BE49-F238E27FC236}">
                  <a16:creationId xmlns:a16="http://schemas.microsoft.com/office/drawing/2014/main" id="{7F881F31-3F1F-DCC7-B38A-DDDF7D42A58D}"/>
                </a:ext>
              </a:extLst>
            </p:cNvPr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42" name="Espace réservé d’image 52" descr="Homme">
              <a:extLst>
                <a:ext uri="{FF2B5EF4-FFF2-40B4-BE49-F238E27FC236}">
                  <a16:creationId xmlns:a16="http://schemas.microsoft.com/office/drawing/2014/main" id="{3FB7E50B-C069-8673-0600-6D4DF883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9705E00-56BD-507C-7F10-B8659310D2B1}"/>
              </a:ext>
            </a:extLst>
          </p:cNvPr>
          <p:cNvGrpSpPr/>
          <p:nvPr/>
        </p:nvGrpSpPr>
        <p:grpSpPr>
          <a:xfrm>
            <a:off x="2793295" y="4263529"/>
            <a:ext cx="1557036" cy="1556528"/>
            <a:chOff x="6812796" y="5000390"/>
            <a:chExt cx="1557036" cy="1556528"/>
          </a:xfrm>
        </p:grpSpPr>
        <p:sp>
          <p:nvSpPr>
            <p:cNvPr id="44" name="Ovale 28" descr="Cercle beige">
              <a:extLst>
                <a:ext uri="{FF2B5EF4-FFF2-40B4-BE49-F238E27FC236}">
                  <a16:creationId xmlns:a16="http://schemas.microsoft.com/office/drawing/2014/main" id="{9309AD51-3822-4C51-7249-84765DB648D6}"/>
                </a:ext>
              </a:extLst>
            </p:cNvPr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pic>
          <p:nvPicPr>
            <p:cNvPr id="45" name="Espace réservé d’image 52" descr="Homme">
              <a:extLst>
                <a:ext uri="{FF2B5EF4-FFF2-40B4-BE49-F238E27FC236}">
                  <a16:creationId xmlns:a16="http://schemas.microsoft.com/office/drawing/2014/main" id="{056F3D5C-C6EC-B4EE-297A-A1B3FF542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E55F2958-B790-D52F-7284-4FC5E1981E93}"/>
              </a:ext>
            </a:extLst>
          </p:cNvPr>
          <p:cNvGrpSpPr/>
          <p:nvPr/>
        </p:nvGrpSpPr>
        <p:grpSpPr>
          <a:xfrm>
            <a:off x="4618009" y="4258709"/>
            <a:ext cx="1557036" cy="1556528"/>
            <a:chOff x="7896845" y="3443862"/>
            <a:chExt cx="1557036" cy="1556528"/>
          </a:xfrm>
        </p:grpSpPr>
        <p:sp>
          <p:nvSpPr>
            <p:cNvPr id="48" name="Ovale 28" descr="Cercle beige">
              <a:extLst>
                <a:ext uri="{FF2B5EF4-FFF2-40B4-BE49-F238E27FC236}">
                  <a16:creationId xmlns:a16="http://schemas.microsoft.com/office/drawing/2014/main" id="{88418AAF-5B5B-D7A3-1A64-516F28CDA5E7}"/>
                </a:ext>
              </a:extLst>
            </p:cNvPr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49" name="Espace réservé d’image 52" descr="Homme">
              <a:extLst>
                <a:ext uri="{FF2B5EF4-FFF2-40B4-BE49-F238E27FC236}">
                  <a16:creationId xmlns:a16="http://schemas.microsoft.com/office/drawing/2014/main" id="{484520AC-74A7-7159-823F-D96538701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6DBFCB90-60C4-18D3-BEB2-842F804AD6EC}"/>
              </a:ext>
            </a:extLst>
          </p:cNvPr>
          <p:cNvGrpSpPr/>
          <p:nvPr/>
        </p:nvGrpSpPr>
        <p:grpSpPr>
          <a:xfrm>
            <a:off x="6385381" y="4253437"/>
            <a:ext cx="1557036" cy="1556528"/>
            <a:chOff x="5728746" y="3513673"/>
            <a:chExt cx="1557036" cy="1556528"/>
          </a:xfrm>
        </p:grpSpPr>
        <p:sp>
          <p:nvSpPr>
            <p:cNvPr id="51" name="Ovale 28" descr="Cercle beige">
              <a:extLst>
                <a:ext uri="{FF2B5EF4-FFF2-40B4-BE49-F238E27FC236}">
                  <a16:creationId xmlns:a16="http://schemas.microsoft.com/office/drawing/2014/main" id="{AEB18F55-7C89-B843-A6D3-03D58D625462}"/>
                </a:ext>
              </a:extLst>
            </p:cNvPr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52" name="Espace réservé d’image 52" descr="Homme">
              <a:extLst>
                <a:ext uri="{FF2B5EF4-FFF2-40B4-BE49-F238E27FC236}">
                  <a16:creationId xmlns:a16="http://schemas.microsoft.com/office/drawing/2014/main" id="{5682036C-F727-A0B2-26F2-327BC806E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2718589-0D7E-D5EC-BBAB-CBB1DD95F6BA}"/>
              </a:ext>
            </a:extLst>
          </p:cNvPr>
          <p:cNvGrpSpPr/>
          <p:nvPr/>
        </p:nvGrpSpPr>
        <p:grpSpPr>
          <a:xfrm>
            <a:off x="8210095" y="4259456"/>
            <a:ext cx="1557036" cy="1556528"/>
            <a:chOff x="6812796" y="5000390"/>
            <a:chExt cx="1557036" cy="1556528"/>
          </a:xfrm>
        </p:grpSpPr>
        <p:sp>
          <p:nvSpPr>
            <p:cNvPr id="54" name="Ovale 28" descr="Cercle beige">
              <a:extLst>
                <a:ext uri="{FF2B5EF4-FFF2-40B4-BE49-F238E27FC236}">
                  <a16:creationId xmlns:a16="http://schemas.microsoft.com/office/drawing/2014/main" id="{3EB990F1-8F15-0330-0195-4F69EAF237D9}"/>
                </a:ext>
              </a:extLst>
            </p:cNvPr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pic>
          <p:nvPicPr>
            <p:cNvPr id="55" name="Espace réservé d’image 52" descr="Homme">
              <a:extLst>
                <a:ext uri="{FF2B5EF4-FFF2-40B4-BE49-F238E27FC236}">
                  <a16:creationId xmlns:a16="http://schemas.microsoft.com/office/drawing/2014/main" id="{DEC83500-F0A7-3C0D-0BF3-F82B6BAA0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D74A606-76E0-D9BF-4761-B91E1F247F3E}"/>
              </a:ext>
            </a:extLst>
          </p:cNvPr>
          <p:cNvGrpSpPr/>
          <p:nvPr/>
        </p:nvGrpSpPr>
        <p:grpSpPr>
          <a:xfrm>
            <a:off x="10034809" y="4254636"/>
            <a:ext cx="1557036" cy="1556528"/>
            <a:chOff x="7896845" y="3443862"/>
            <a:chExt cx="1557036" cy="1556528"/>
          </a:xfrm>
        </p:grpSpPr>
        <p:sp>
          <p:nvSpPr>
            <p:cNvPr id="58" name="Ovale 28" descr="Cercle beige">
              <a:extLst>
                <a:ext uri="{FF2B5EF4-FFF2-40B4-BE49-F238E27FC236}">
                  <a16:creationId xmlns:a16="http://schemas.microsoft.com/office/drawing/2014/main" id="{6B7C2308-3F61-239B-FC04-87641A53F5AC}"/>
                </a:ext>
              </a:extLst>
            </p:cNvPr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59" name="Espace réservé d’image 52" descr="Homme">
              <a:extLst>
                <a:ext uri="{FF2B5EF4-FFF2-40B4-BE49-F238E27FC236}">
                  <a16:creationId xmlns:a16="http://schemas.microsoft.com/office/drawing/2014/main" id="{32FDC966-4DB6-ADB7-E887-05A1EA7B3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122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2990758" y="437875"/>
            <a:ext cx="6210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fr-FR" sz="3200" b="1" dirty="0">
                <a:latin typeface="Tenorite" panose="00000500000000000000" pitchFamily="2" charset="0"/>
              </a:rPr>
              <a:t>OBJECTIFS &amp; REALISATIONS  2024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CB64D03-25EF-8124-8073-D70E71D36FAE}"/>
              </a:ext>
            </a:extLst>
          </p:cNvPr>
          <p:cNvGrpSpPr/>
          <p:nvPr/>
        </p:nvGrpSpPr>
        <p:grpSpPr>
          <a:xfrm>
            <a:off x="625876" y="1022650"/>
            <a:ext cx="4729764" cy="342799"/>
            <a:chOff x="1234958" y="1492600"/>
            <a:chExt cx="4729764" cy="342799"/>
          </a:xfrm>
        </p:grpSpPr>
        <p:sp>
          <p:nvSpPr>
            <p:cNvPr id="6" name="Espace réservé du texte 4">
              <a:extLst>
                <a:ext uri="{FF2B5EF4-FFF2-40B4-BE49-F238E27FC236}">
                  <a16:creationId xmlns:a16="http://schemas.microsoft.com/office/drawing/2014/main" id="{CF9680E7-22D4-B516-7A1C-C0C970CCB7F1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effectLst/>
                  <a:latin typeface="Tenorite" panose="000005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Objectifs initiaux de l'équipe </a:t>
              </a:r>
              <a:endParaRPr lang="fr-FR" sz="1600" dirty="0">
                <a:latin typeface="Tenorite" panose="00000500000000000000" pitchFamily="2" charset="0"/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DA9E7B6-C922-DBD2-D95D-C5FC3848929C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Google Shape;396;p42">
            <a:extLst>
              <a:ext uri="{FF2B5EF4-FFF2-40B4-BE49-F238E27FC236}">
                <a16:creationId xmlns:a16="http://schemas.microsoft.com/office/drawing/2014/main" id="{595B79E8-E086-54B6-F151-22EADE1B21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6490745"/>
              </p:ext>
            </p:extLst>
          </p:nvPr>
        </p:nvGraphicFramePr>
        <p:xfrm>
          <a:off x="448015" y="1506767"/>
          <a:ext cx="11295967" cy="44057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2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5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5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1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Objectifs 2024</a:t>
                      </a:r>
                      <a:endParaRPr b="1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800" b="1" dirty="0">
                          <a:solidFill>
                            <a:schemeClr val="lt1"/>
                          </a:solidFill>
                          <a:latin typeface="Alata"/>
                          <a:cs typeface="Alata"/>
                          <a:sym typeface="Alata"/>
                        </a:rPr>
                        <a:t>Réalisations 2024</a:t>
                      </a:r>
                      <a:endParaRPr lang="fr-FR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chemeClr val="lt1"/>
                          </a:solidFill>
                          <a:latin typeface="Alata"/>
                          <a:cs typeface="Alata"/>
                          <a:sym typeface="Alata"/>
                        </a:rPr>
                        <a:t>STATUS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57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enorite" panose="00000500000000000000" pitchFamily="2" charset="0"/>
                          <a:ea typeface="Alata"/>
                          <a:cs typeface="Alata"/>
                          <a:sym typeface="Alata"/>
                        </a:rPr>
                        <a:t>KSHOP MINI (Full Mobile)</a:t>
                      </a:r>
                      <a:endParaRPr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enorite" panose="00000500000000000000" pitchFamily="2" charset="0"/>
                        <a:ea typeface="Alata"/>
                        <a:cs typeface="Alata"/>
                        <a:sym typeface="Alata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2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enorite" panose="00000500000000000000" pitchFamily="2" charset="0"/>
                          <a:ea typeface="Alata"/>
                          <a:cs typeface="Alata"/>
                          <a:sym typeface="Alata"/>
                        </a:rPr>
                        <a:t>Kshop Mini</a:t>
                      </a:r>
                      <a:endParaRPr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enorite" panose="00000500000000000000" pitchFamily="2" charset="0"/>
                        <a:ea typeface="Alata"/>
                        <a:cs typeface="Alata"/>
                        <a:sym typeface="Alata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2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enorite" panose="00000500000000000000" pitchFamily="2" charset="0"/>
                          <a:ea typeface="Alata"/>
                          <a:cs typeface="Alata"/>
                          <a:sym typeface="Alata"/>
                        </a:rPr>
                        <a:t>WASU</a:t>
                      </a:r>
                      <a:endParaRPr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enorite" panose="00000500000000000000" pitchFamily="2" charset="0"/>
                        <a:ea typeface="Alata"/>
                        <a:cs typeface="Alata"/>
                        <a:sym typeface="Alata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92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enorite" panose="00000500000000000000" pitchFamily="2" charset="0"/>
                          <a:ea typeface="Alata"/>
                          <a:cs typeface="Alata"/>
                          <a:sym typeface="Alata"/>
                        </a:rPr>
                        <a:t>K’SHOP</a:t>
                      </a:r>
                      <a:endParaRPr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enorite" panose="00000500000000000000" pitchFamily="2" charset="0"/>
                        <a:ea typeface="Alata"/>
                        <a:cs typeface="Alata"/>
                        <a:sym typeface="Alata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Intégré dans la SUITE BY+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71160"/>
                  </a:ext>
                </a:extLst>
              </a:tr>
              <a:tr h="79922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enorite" panose="00000500000000000000" pitchFamily="2" charset="0"/>
                        <a:ea typeface="Alata"/>
                        <a:cs typeface="Alata"/>
                        <a:sym typeface="Alata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241593"/>
                  </a:ext>
                </a:extLst>
              </a:tr>
            </a:tbl>
          </a:graphicData>
        </a:graphic>
      </p:graphicFrame>
      <p:grpSp>
        <p:nvGrpSpPr>
          <p:cNvPr id="3" name="Google Shape;444;p44">
            <a:extLst>
              <a:ext uri="{FF2B5EF4-FFF2-40B4-BE49-F238E27FC236}">
                <a16:creationId xmlns:a16="http://schemas.microsoft.com/office/drawing/2014/main" id="{466F71D7-292B-6593-47CD-7EA55884B74B}"/>
              </a:ext>
            </a:extLst>
          </p:cNvPr>
          <p:cNvGrpSpPr/>
          <p:nvPr/>
        </p:nvGrpSpPr>
        <p:grpSpPr>
          <a:xfrm rot="10800000" flipH="1">
            <a:off x="10450343" y="2362973"/>
            <a:ext cx="305386" cy="338602"/>
            <a:chOff x="3300325" y="249875"/>
            <a:chExt cx="433725" cy="480900"/>
          </a:xfrm>
          <a:solidFill>
            <a:srgbClr val="FF0000"/>
          </a:solidFill>
        </p:grpSpPr>
        <p:sp>
          <p:nvSpPr>
            <p:cNvPr id="4" name="Google Shape;445;p44">
              <a:extLst>
                <a:ext uri="{FF2B5EF4-FFF2-40B4-BE49-F238E27FC236}">
                  <a16:creationId xmlns:a16="http://schemas.microsoft.com/office/drawing/2014/main" id="{F501174F-658E-240A-FE3C-5F67416EA232}"/>
                </a:ext>
              </a:extLst>
            </p:cNvPr>
            <p:cNvSpPr/>
            <p:nvPr/>
          </p:nvSpPr>
          <p:spPr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" name="Google Shape;446;p44">
              <a:extLst>
                <a:ext uri="{FF2B5EF4-FFF2-40B4-BE49-F238E27FC236}">
                  <a16:creationId xmlns:a16="http://schemas.microsoft.com/office/drawing/2014/main" id="{05302634-E9CD-3EC7-5B2B-389DF0A39AB0}"/>
                </a:ext>
              </a:extLst>
            </p:cNvPr>
            <p:cNvSpPr/>
            <p:nvPr/>
          </p:nvSpPr>
          <p:spPr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" name="Google Shape;447;p44">
              <a:extLst>
                <a:ext uri="{FF2B5EF4-FFF2-40B4-BE49-F238E27FC236}">
                  <a16:creationId xmlns:a16="http://schemas.microsoft.com/office/drawing/2014/main" id="{AA242427-C502-B556-A690-83474E93E6AD}"/>
                </a:ext>
              </a:extLst>
            </p:cNvPr>
            <p:cNvSpPr/>
            <p:nvPr/>
          </p:nvSpPr>
          <p:spPr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2" name="Google Shape;448;p44">
              <a:extLst>
                <a:ext uri="{FF2B5EF4-FFF2-40B4-BE49-F238E27FC236}">
                  <a16:creationId xmlns:a16="http://schemas.microsoft.com/office/drawing/2014/main" id="{A97AFE27-792B-EEB1-AFD7-03B5A791EEBC}"/>
                </a:ext>
              </a:extLst>
            </p:cNvPr>
            <p:cNvSpPr/>
            <p:nvPr/>
          </p:nvSpPr>
          <p:spPr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" name="Google Shape;449;p44">
              <a:extLst>
                <a:ext uri="{FF2B5EF4-FFF2-40B4-BE49-F238E27FC236}">
                  <a16:creationId xmlns:a16="http://schemas.microsoft.com/office/drawing/2014/main" id="{2293605D-C4BB-07E0-946A-42BA06B807ED}"/>
                </a:ext>
              </a:extLst>
            </p:cNvPr>
            <p:cNvSpPr/>
            <p:nvPr/>
          </p:nvSpPr>
          <p:spPr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" name="Google Shape;450;p44">
              <a:extLst>
                <a:ext uri="{FF2B5EF4-FFF2-40B4-BE49-F238E27FC236}">
                  <a16:creationId xmlns:a16="http://schemas.microsoft.com/office/drawing/2014/main" id="{8642D72B-AE6D-26FD-5E45-966DB75A8424}"/>
                </a:ext>
              </a:extLst>
            </p:cNvPr>
            <p:cNvSpPr/>
            <p:nvPr/>
          </p:nvSpPr>
          <p:spPr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5" name="Google Shape;465;p44">
            <a:extLst>
              <a:ext uri="{FF2B5EF4-FFF2-40B4-BE49-F238E27FC236}">
                <a16:creationId xmlns:a16="http://schemas.microsoft.com/office/drawing/2014/main" id="{F2F832DD-1645-3084-066A-664918BC353A}"/>
              </a:ext>
            </a:extLst>
          </p:cNvPr>
          <p:cNvGrpSpPr/>
          <p:nvPr/>
        </p:nvGrpSpPr>
        <p:grpSpPr>
          <a:xfrm>
            <a:off x="10450343" y="3046553"/>
            <a:ext cx="305386" cy="338602"/>
            <a:chOff x="3300325" y="249875"/>
            <a:chExt cx="433725" cy="480900"/>
          </a:xfrm>
          <a:solidFill>
            <a:schemeClr val="accent6"/>
          </a:solidFill>
        </p:grpSpPr>
        <p:sp>
          <p:nvSpPr>
            <p:cNvPr id="16" name="Google Shape;466;p44">
              <a:extLst>
                <a:ext uri="{FF2B5EF4-FFF2-40B4-BE49-F238E27FC236}">
                  <a16:creationId xmlns:a16="http://schemas.microsoft.com/office/drawing/2014/main" id="{E58B82FC-750F-C0F3-7D62-0AE3BBB4A456}"/>
                </a:ext>
              </a:extLst>
            </p:cNvPr>
            <p:cNvSpPr/>
            <p:nvPr/>
          </p:nvSpPr>
          <p:spPr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7" name="Google Shape;467;p44">
              <a:extLst>
                <a:ext uri="{FF2B5EF4-FFF2-40B4-BE49-F238E27FC236}">
                  <a16:creationId xmlns:a16="http://schemas.microsoft.com/office/drawing/2014/main" id="{DACFAE72-D866-BA1F-2447-D6BA8871FC3E}"/>
                </a:ext>
              </a:extLst>
            </p:cNvPr>
            <p:cNvSpPr/>
            <p:nvPr/>
          </p:nvSpPr>
          <p:spPr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8" name="Google Shape;468;p44">
              <a:extLst>
                <a:ext uri="{FF2B5EF4-FFF2-40B4-BE49-F238E27FC236}">
                  <a16:creationId xmlns:a16="http://schemas.microsoft.com/office/drawing/2014/main" id="{73790EE4-CB2F-BF83-349F-68AB7A8FF1EE}"/>
                </a:ext>
              </a:extLst>
            </p:cNvPr>
            <p:cNvSpPr/>
            <p:nvPr/>
          </p:nvSpPr>
          <p:spPr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" name="Google Shape;469;p44">
              <a:extLst>
                <a:ext uri="{FF2B5EF4-FFF2-40B4-BE49-F238E27FC236}">
                  <a16:creationId xmlns:a16="http://schemas.microsoft.com/office/drawing/2014/main" id="{3FE08099-9879-40B5-9EE4-FE6B80860E87}"/>
                </a:ext>
              </a:extLst>
            </p:cNvPr>
            <p:cNvSpPr/>
            <p:nvPr/>
          </p:nvSpPr>
          <p:spPr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" name="Google Shape;470;p44">
              <a:extLst>
                <a:ext uri="{FF2B5EF4-FFF2-40B4-BE49-F238E27FC236}">
                  <a16:creationId xmlns:a16="http://schemas.microsoft.com/office/drawing/2014/main" id="{89761CD4-C4C9-D360-7BAC-0773DAAB55B4}"/>
                </a:ext>
              </a:extLst>
            </p:cNvPr>
            <p:cNvSpPr/>
            <p:nvPr/>
          </p:nvSpPr>
          <p:spPr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471;p44">
              <a:extLst>
                <a:ext uri="{FF2B5EF4-FFF2-40B4-BE49-F238E27FC236}">
                  <a16:creationId xmlns:a16="http://schemas.microsoft.com/office/drawing/2014/main" id="{C4E9BEAF-44BD-3F8E-98F4-08A8D6D695C0}"/>
                </a:ext>
              </a:extLst>
            </p:cNvPr>
            <p:cNvSpPr/>
            <p:nvPr/>
          </p:nvSpPr>
          <p:spPr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59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3">
            <a:extLst>
              <a:ext uri="{FF2B5EF4-FFF2-40B4-BE49-F238E27FC236}">
                <a16:creationId xmlns:a16="http://schemas.microsoft.com/office/drawing/2014/main" id="{63C72462-BDCC-B10D-5446-1D0117BF3416}"/>
              </a:ext>
            </a:extLst>
          </p:cNvPr>
          <p:cNvSpPr txBox="1">
            <a:spLocks/>
          </p:cNvSpPr>
          <p:nvPr/>
        </p:nvSpPr>
        <p:spPr>
          <a:xfrm>
            <a:off x="650529" y="579160"/>
            <a:ext cx="4506890" cy="1325563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Projets réalisés</a:t>
            </a:r>
          </a:p>
        </p:txBody>
      </p:sp>
      <p:sp>
        <p:nvSpPr>
          <p:cNvPr id="10" name="objet 6" descr="Rectangle beige">
            <a:extLst>
              <a:ext uri="{FF2B5EF4-FFF2-40B4-BE49-F238E27FC236}">
                <a16:creationId xmlns:a16="http://schemas.microsoft.com/office/drawing/2014/main" id="{3A8F715B-72C3-2235-138A-4D15A7C8EDC2}"/>
              </a:ext>
            </a:extLst>
          </p:cNvPr>
          <p:cNvSpPr/>
          <p:nvPr/>
        </p:nvSpPr>
        <p:spPr>
          <a:xfrm flipV="1">
            <a:off x="743974" y="1151302"/>
            <a:ext cx="1151087" cy="73624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E486E41-4F62-7A74-237F-23E382990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63" y="1630274"/>
            <a:ext cx="2227192" cy="80894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3456C5B-A64F-3C74-5816-26735B425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42" y="1630275"/>
            <a:ext cx="2778858" cy="63566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56B2D43-111E-4BA9-147C-843217029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980" y="1524126"/>
            <a:ext cx="2046655" cy="10212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034C8DF-F63D-3DD8-60DF-1761EDE059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254" y="1384328"/>
            <a:ext cx="715219" cy="1040790"/>
          </a:xfrm>
          <a:prstGeom prst="rect">
            <a:avLst/>
          </a:prstGeom>
        </p:spPr>
      </p:pic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AAD9D8AF-AD90-62CB-F49D-8FE8EB9C2C86}"/>
              </a:ext>
            </a:extLst>
          </p:cNvPr>
          <p:cNvGrpSpPr/>
          <p:nvPr/>
        </p:nvGrpSpPr>
        <p:grpSpPr>
          <a:xfrm>
            <a:off x="503299" y="3275905"/>
            <a:ext cx="2193643" cy="2116834"/>
            <a:chOff x="503299" y="3275905"/>
            <a:chExt cx="2193643" cy="2116834"/>
          </a:xfrm>
        </p:grpSpPr>
        <p:grpSp>
          <p:nvGrpSpPr>
            <p:cNvPr id="24" name="Google Shape;1391;p60">
              <a:extLst>
                <a:ext uri="{FF2B5EF4-FFF2-40B4-BE49-F238E27FC236}">
                  <a16:creationId xmlns:a16="http://schemas.microsoft.com/office/drawing/2014/main" id="{1054F518-1450-847C-C094-A9408B2FA00B}"/>
                </a:ext>
              </a:extLst>
            </p:cNvPr>
            <p:cNvGrpSpPr/>
            <p:nvPr/>
          </p:nvGrpSpPr>
          <p:grpSpPr>
            <a:xfrm>
              <a:off x="503299" y="3275905"/>
              <a:ext cx="2193643" cy="2116834"/>
              <a:chOff x="1170660" y="2436488"/>
              <a:chExt cx="825886" cy="8232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5" name="Google Shape;1392;p60">
                <a:extLst>
                  <a:ext uri="{FF2B5EF4-FFF2-40B4-BE49-F238E27FC236}">
                    <a16:creationId xmlns:a16="http://schemas.microsoft.com/office/drawing/2014/main" id="{9C4D49C0-9F23-0093-DF4C-131D2646D674}"/>
                  </a:ext>
                </a:extLst>
              </p:cNvPr>
              <p:cNvSpPr/>
              <p:nvPr/>
            </p:nvSpPr>
            <p:spPr>
              <a:xfrm>
                <a:off x="1177482" y="2726092"/>
                <a:ext cx="148406" cy="73502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701" extrusionOk="0">
                    <a:moveTo>
                      <a:pt x="108" y="0"/>
                    </a:moveTo>
                    <a:lnTo>
                      <a:pt x="51" y="224"/>
                    </a:lnTo>
                    <a:cubicBezTo>
                      <a:pt x="29" y="303"/>
                      <a:pt x="7" y="375"/>
                      <a:pt x="0" y="455"/>
                    </a:cubicBezTo>
                    <a:lnTo>
                      <a:pt x="1342" y="700"/>
                    </a:lnTo>
                    <a:cubicBezTo>
                      <a:pt x="1349" y="650"/>
                      <a:pt x="1363" y="599"/>
                      <a:pt x="1378" y="549"/>
                    </a:cubicBezTo>
                    <a:lnTo>
                      <a:pt x="1414" y="39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93;p60">
                <a:extLst>
                  <a:ext uri="{FF2B5EF4-FFF2-40B4-BE49-F238E27FC236}">
                    <a16:creationId xmlns:a16="http://schemas.microsoft.com/office/drawing/2014/main" id="{CF3D65FA-AC66-F3D3-F783-15FD87F40557}"/>
                  </a:ext>
                </a:extLst>
              </p:cNvPr>
              <p:cNvSpPr/>
              <p:nvPr/>
            </p:nvSpPr>
            <p:spPr>
              <a:xfrm>
                <a:off x="1216840" y="2614948"/>
                <a:ext cx="143893" cy="108942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039" extrusionOk="0">
                    <a:moveTo>
                      <a:pt x="245" y="0"/>
                    </a:moveTo>
                    <a:cubicBezTo>
                      <a:pt x="159" y="137"/>
                      <a:pt x="72" y="267"/>
                      <a:pt x="0" y="404"/>
                    </a:cubicBezTo>
                    <a:lnTo>
                      <a:pt x="1219" y="1039"/>
                    </a:lnTo>
                    <a:cubicBezTo>
                      <a:pt x="1262" y="945"/>
                      <a:pt x="1320" y="866"/>
                      <a:pt x="1371" y="772"/>
                    </a:cubicBezTo>
                    <a:lnTo>
                      <a:pt x="2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94;p60">
                <a:extLst>
                  <a:ext uri="{FF2B5EF4-FFF2-40B4-BE49-F238E27FC236}">
                    <a16:creationId xmlns:a16="http://schemas.microsoft.com/office/drawing/2014/main" id="{9D23BA6B-7D27-3941-ACDA-78C0F69F1930}"/>
                  </a:ext>
                </a:extLst>
              </p:cNvPr>
              <p:cNvSpPr/>
              <p:nvPr/>
            </p:nvSpPr>
            <p:spPr>
              <a:xfrm>
                <a:off x="1289468" y="2524879"/>
                <a:ext cx="126576" cy="134001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278" extrusionOk="0">
                    <a:moveTo>
                      <a:pt x="347" y="1"/>
                    </a:moveTo>
                    <a:cubicBezTo>
                      <a:pt x="224" y="95"/>
                      <a:pt x="116" y="210"/>
                      <a:pt x="1" y="318"/>
                    </a:cubicBezTo>
                    <a:lnTo>
                      <a:pt x="974" y="1278"/>
                    </a:lnTo>
                    <a:cubicBezTo>
                      <a:pt x="1046" y="1205"/>
                      <a:pt x="1126" y="1133"/>
                      <a:pt x="1205" y="1068"/>
                    </a:cubicBezTo>
                    <a:lnTo>
                      <a:pt x="3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95;p60">
                <a:extLst>
                  <a:ext uri="{FF2B5EF4-FFF2-40B4-BE49-F238E27FC236}">
                    <a16:creationId xmlns:a16="http://schemas.microsoft.com/office/drawing/2014/main" id="{B7C689DF-2D44-6ACB-8D1F-AD1A45C2456C}"/>
                  </a:ext>
                </a:extLst>
              </p:cNvPr>
              <p:cNvSpPr/>
              <p:nvPr/>
            </p:nvSpPr>
            <p:spPr>
              <a:xfrm>
                <a:off x="1387915" y="2463645"/>
                <a:ext cx="97713" cy="146794"/>
              </a:xfrm>
              <a:custGeom>
                <a:avLst/>
                <a:gdLst/>
                <a:ahLst/>
                <a:cxnLst/>
                <a:rect l="l" t="t" r="r" b="b"/>
                <a:pathLst>
                  <a:path w="931" h="1400" extrusionOk="0">
                    <a:moveTo>
                      <a:pt x="426" y="1"/>
                    </a:moveTo>
                    <a:cubicBezTo>
                      <a:pt x="354" y="22"/>
                      <a:pt x="282" y="58"/>
                      <a:pt x="209" y="94"/>
                    </a:cubicBezTo>
                    <a:lnTo>
                      <a:pt x="0" y="195"/>
                    </a:lnTo>
                    <a:lnTo>
                      <a:pt x="649" y="1400"/>
                    </a:lnTo>
                    <a:lnTo>
                      <a:pt x="786" y="1335"/>
                    </a:lnTo>
                    <a:cubicBezTo>
                      <a:pt x="830" y="1306"/>
                      <a:pt x="880" y="1285"/>
                      <a:pt x="931" y="1270"/>
                    </a:cubicBezTo>
                    <a:lnTo>
                      <a:pt x="42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96;p60">
                <a:extLst>
                  <a:ext uri="{FF2B5EF4-FFF2-40B4-BE49-F238E27FC236}">
                    <a16:creationId xmlns:a16="http://schemas.microsoft.com/office/drawing/2014/main" id="{53BB4B10-C71B-AD7F-8EEF-D64467286EA3}"/>
                  </a:ext>
                </a:extLst>
              </p:cNvPr>
              <p:cNvSpPr/>
              <p:nvPr/>
            </p:nvSpPr>
            <p:spPr>
              <a:xfrm>
                <a:off x="1503680" y="2436488"/>
                <a:ext cx="59929" cy="14679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400" extrusionOk="0">
                    <a:moveTo>
                      <a:pt x="470" y="0"/>
                    </a:moveTo>
                    <a:cubicBezTo>
                      <a:pt x="390" y="0"/>
                      <a:pt x="311" y="7"/>
                      <a:pt x="239" y="22"/>
                    </a:cubicBezTo>
                    <a:lnTo>
                      <a:pt x="1" y="58"/>
                    </a:lnTo>
                    <a:lnTo>
                      <a:pt x="268" y="1399"/>
                    </a:lnTo>
                    <a:lnTo>
                      <a:pt x="419" y="1378"/>
                    </a:lnTo>
                    <a:cubicBezTo>
                      <a:pt x="470" y="1370"/>
                      <a:pt x="520" y="1363"/>
                      <a:pt x="571" y="1363"/>
                    </a:cubicBezTo>
                    <a:lnTo>
                      <a:pt x="4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397;p60">
                <a:extLst>
                  <a:ext uri="{FF2B5EF4-FFF2-40B4-BE49-F238E27FC236}">
                    <a16:creationId xmlns:a16="http://schemas.microsoft.com/office/drawing/2014/main" id="{E406FE64-3FDD-7C8C-DE1E-A6E2D4558A56}"/>
                  </a:ext>
                </a:extLst>
              </p:cNvPr>
              <p:cNvSpPr/>
              <p:nvPr/>
            </p:nvSpPr>
            <p:spPr>
              <a:xfrm>
                <a:off x="1611992" y="2437222"/>
                <a:ext cx="63603" cy="14826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1414" extrusionOk="0">
                    <a:moveTo>
                      <a:pt x="144" y="0"/>
                    </a:moveTo>
                    <a:lnTo>
                      <a:pt x="0" y="1356"/>
                    </a:lnTo>
                    <a:cubicBezTo>
                      <a:pt x="101" y="1378"/>
                      <a:pt x="202" y="1385"/>
                      <a:pt x="303" y="1414"/>
                    </a:cubicBezTo>
                    <a:lnTo>
                      <a:pt x="606" y="80"/>
                    </a:lnTo>
                    <a:cubicBezTo>
                      <a:pt x="454" y="36"/>
                      <a:pt x="296" y="22"/>
                      <a:pt x="1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98;p60">
                <a:extLst>
                  <a:ext uri="{FF2B5EF4-FFF2-40B4-BE49-F238E27FC236}">
                    <a16:creationId xmlns:a16="http://schemas.microsoft.com/office/drawing/2014/main" id="{7E54F08F-64A8-E411-0841-1EF5CD5FA7F1}"/>
                  </a:ext>
                </a:extLst>
              </p:cNvPr>
              <p:cNvSpPr/>
              <p:nvPr/>
            </p:nvSpPr>
            <p:spPr>
              <a:xfrm>
                <a:off x="1689868" y="2468154"/>
                <a:ext cx="100862" cy="146898"/>
              </a:xfrm>
              <a:custGeom>
                <a:avLst/>
                <a:gdLst/>
                <a:ahLst/>
                <a:cxnLst/>
                <a:rect l="l" t="t" r="r" b="b"/>
                <a:pathLst>
                  <a:path w="961" h="1401" extrusionOk="0">
                    <a:moveTo>
                      <a:pt x="542" y="1"/>
                    </a:moveTo>
                    <a:lnTo>
                      <a:pt x="1" y="1256"/>
                    </a:lnTo>
                    <a:lnTo>
                      <a:pt x="138" y="1321"/>
                    </a:lnTo>
                    <a:cubicBezTo>
                      <a:pt x="181" y="1343"/>
                      <a:pt x="232" y="1371"/>
                      <a:pt x="275" y="1400"/>
                    </a:cubicBezTo>
                    <a:lnTo>
                      <a:pt x="960" y="210"/>
                    </a:lnTo>
                    <a:cubicBezTo>
                      <a:pt x="895" y="174"/>
                      <a:pt x="823" y="131"/>
                      <a:pt x="751" y="102"/>
                    </a:cubicBezTo>
                    <a:lnTo>
                      <a:pt x="5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99;p60">
                <a:extLst>
                  <a:ext uri="{FF2B5EF4-FFF2-40B4-BE49-F238E27FC236}">
                    <a16:creationId xmlns:a16="http://schemas.microsoft.com/office/drawing/2014/main" id="{9ED41B61-D167-EE16-4F08-0827A905F7F0}"/>
                  </a:ext>
                </a:extLst>
              </p:cNvPr>
              <p:cNvSpPr/>
              <p:nvPr/>
            </p:nvSpPr>
            <p:spPr>
              <a:xfrm>
                <a:off x="1758089" y="2532533"/>
                <a:ext cx="128780" cy="132429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63" extrusionOk="0">
                    <a:moveTo>
                      <a:pt x="887" y="0"/>
                    </a:moveTo>
                    <a:lnTo>
                      <a:pt x="0" y="1046"/>
                    </a:lnTo>
                    <a:cubicBezTo>
                      <a:pt x="79" y="1111"/>
                      <a:pt x="152" y="1183"/>
                      <a:pt x="224" y="1262"/>
                    </a:cubicBezTo>
                    <a:lnTo>
                      <a:pt x="1226" y="332"/>
                    </a:lnTo>
                    <a:cubicBezTo>
                      <a:pt x="1118" y="209"/>
                      <a:pt x="1003" y="101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400;p60">
                <a:extLst>
                  <a:ext uri="{FF2B5EF4-FFF2-40B4-BE49-F238E27FC236}">
                    <a16:creationId xmlns:a16="http://schemas.microsoft.com/office/drawing/2014/main" id="{4624A830-1DE1-C1C0-384A-6A7B71C419C2}"/>
                  </a:ext>
                </a:extLst>
              </p:cNvPr>
              <p:cNvSpPr/>
              <p:nvPr/>
            </p:nvSpPr>
            <p:spPr>
              <a:xfrm>
                <a:off x="1842787" y="2738150"/>
                <a:ext cx="149246" cy="69727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665" extrusionOk="0">
                    <a:moveTo>
                      <a:pt x="1321" y="1"/>
                    </a:moveTo>
                    <a:lnTo>
                      <a:pt x="1" y="361"/>
                    </a:lnTo>
                    <a:lnTo>
                      <a:pt x="44" y="506"/>
                    </a:lnTo>
                    <a:cubicBezTo>
                      <a:pt x="51" y="556"/>
                      <a:pt x="59" y="614"/>
                      <a:pt x="66" y="664"/>
                    </a:cubicBezTo>
                    <a:lnTo>
                      <a:pt x="1422" y="462"/>
                    </a:lnTo>
                    <a:cubicBezTo>
                      <a:pt x="1407" y="383"/>
                      <a:pt x="1400" y="304"/>
                      <a:pt x="1378" y="232"/>
                    </a:cubicBezTo>
                    <a:lnTo>
                      <a:pt x="13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01;p60">
                <a:extLst>
                  <a:ext uri="{FF2B5EF4-FFF2-40B4-BE49-F238E27FC236}">
                    <a16:creationId xmlns:a16="http://schemas.microsoft.com/office/drawing/2014/main" id="{353C24CA-0E41-E771-ACF7-4B89FE272B23}"/>
                  </a:ext>
                </a:extLst>
              </p:cNvPr>
              <p:cNvSpPr/>
              <p:nvPr/>
            </p:nvSpPr>
            <p:spPr>
              <a:xfrm>
                <a:off x="1849609" y="2855376"/>
                <a:ext cx="146937" cy="53789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513" extrusionOk="0">
                    <a:moveTo>
                      <a:pt x="30" y="1"/>
                    </a:moveTo>
                    <a:cubicBezTo>
                      <a:pt x="30" y="109"/>
                      <a:pt x="15" y="210"/>
                      <a:pt x="1" y="311"/>
                    </a:cubicBezTo>
                    <a:lnTo>
                      <a:pt x="1357" y="513"/>
                    </a:lnTo>
                    <a:cubicBezTo>
                      <a:pt x="1378" y="354"/>
                      <a:pt x="1393" y="203"/>
                      <a:pt x="1400" y="44"/>
                    </a:cubicBez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402;p60">
                <a:extLst>
                  <a:ext uri="{FF2B5EF4-FFF2-40B4-BE49-F238E27FC236}">
                    <a16:creationId xmlns:a16="http://schemas.microsoft.com/office/drawing/2014/main" id="{338FAA7A-A5DF-9FB2-0374-4F62F9990447}"/>
                  </a:ext>
                </a:extLst>
              </p:cNvPr>
              <p:cNvSpPr/>
              <p:nvPr/>
            </p:nvSpPr>
            <p:spPr>
              <a:xfrm>
                <a:off x="1826204" y="2934854"/>
                <a:ext cx="148406" cy="91536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73" extrusionOk="0">
                    <a:moveTo>
                      <a:pt x="123" y="0"/>
                    </a:moveTo>
                    <a:lnTo>
                      <a:pt x="65" y="144"/>
                    </a:lnTo>
                    <a:cubicBezTo>
                      <a:pt x="51" y="195"/>
                      <a:pt x="22" y="238"/>
                      <a:pt x="0" y="281"/>
                    </a:cubicBezTo>
                    <a:lnTo>
                      <a:pt x="1234" y="873"/>
                    </a:lnTo>
                    <a:cubicBezTo>
                      <a:pt x="1270" y="801"/>
                      <a:pt x="1306" y="736"/>
                      <a:pt x="1335" y="664"/>
                    </a:cubicBezTo>
                    <a:lnTo>
                      <a:pt x="1414" y="44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403;p60">
                <a:extLst>
                  <a:ext uri="{FF2B5EF4-FFF2-40B4-BE49-F238E27FC236}">
                    <a16:creationId xmlns:a16="http://schemas.microsoft.com/office/drawing/2014/main" id="{42DFF7D6-6FC0-C07B-74AD-568D858D4D01}"/>
                  </a:ext>
                </a:extLst>
              </p:cNvPr>
              <p:cNvSpPr/>
              <p:nvPr/>
            </p:nvSpPr>
            <p:spPr>
              <a:xfrm>
                <a:off x="1781493" y="3005944"/>
                <a:ext cx="136337" cy="122573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1169" extrusionOk="0">
                    <a:moveTo>
                      <a:pt x="195" y="0"/>
                    </a:moveTo>
                    <a:lnTo>
                      <a:pt x="102" y="123"/>
                    </a:lnTo>
                    <a:lnTo>
                      <a:pt x="1" y="238"/>
                    </a:lnTo>
                    <a:lnTo>
                      <a:pt x="1003" y="1168"/>
                    </a:lnTo>
                    <a:lnTo>
                      <a:pt x="1155" y="988"/>
                    </a:lnTo>
                    <a:lnTo>
                      <a:pt x="1299" y="80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404;p60">
                <a:extLst>
                  <a:ext uri="{FF2B5EF4-FFF2-40B4-BE49-F238E27FC236}">
                    <a16:creationId xmlns:a16="http://schemas.microsoft.com/office/drawing/2014/main" id="{66796654-30F8-E8D5-8759-69090432DBF8}"/>
                  </a:ext>
                </a:extLst>
              </p:cNvPr>
              <p:cNvSpPr/>
              <p:nvPr/>
            </p:nvSpPr>
            <p:spPr>
              <a:xfrm>
                <a:off x="1718731" y="3062565"/>
                <a:ext cx="112827" cy="142285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57" extrusionOk="0">
                    <a:moveTo>
                      <a:pt x="252" y="1"/>
                    </a:moveTo>
                    <a:cubicBezTo>
                      <a:pt x="209" y="37"/>
                      <a:pt x="173" y="66"/>
                      <a:pt x="130" y="95"/>
                    </a:cubicBezTo>
                    <a:lnTo>
                      <a:pt x="0" y="174"/>
                    </a:lnTo>
                    <a:lnTo>
                      <a:pt x="685" y="1357"/>
                    </a:lnTo>
                    <a:lnTo>
                      <a:pt x="880" y="1234"/>
                    </a:lnTo>
                    <a:cubicBezTo>
                      <a:pt x="952" y="1191"/>
                      <a:pt x="1010" y="1141"/>
                      <a:pt x="1075" y="1097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405;p60">
                <a:extLst>
                  <a:ext uri="{FF2B5EF4-FFF2-40B4-BE49-F238E27FC236}">
                    <a16:creationId xmlns:a16="http://schemas.microsoft.com/office/drawing/2014/main" id="{C6CC822F-C566-9196-6A1F-8CC5104E7EEB}"/>
                  </a:ext>
                </a:extLst>
              </p:cNvPr>
              <p:cNvSpPr/>
              <p:nvPr/>
            </p:nvSpPr>
            <p:spPr>
              <a:xfrm>
                <a:off x="1643794" y="3100417"/>
                <a:ext cx="79556" cy="14910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1422" extrusionOk="0">
                    <a:moveTo>
                      <a:pt x="296" y="1"/>
                    </a:moveTo>
                    <a:cubicBezTo>
                      <a:pt x="195" y="37"/>
                      <a:pt x="101" y="73"/>
                      <a:pt x="0" y="94"/>
                    </a:cubicBezTo>
                    <a:lnTo>
                      <a:pt x="303" y="1421"/>
                    </a:lnTo>
                    <a:cubicBezTo>
                      <a:pt x="454" y="1393"/>
                      <a:pt x="606" y="1342"/>
                      <a:pt x="757" y="1292"/>
                    </a:cubicBezTo>
                    <a:lnTo>
                      <a:pt x="2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" name="Google Shape;1406;p60">
                <a:extLst>
                  <a:ext uri="{FF2B5EF4-FFF2-40B4-BE49-F238E27FC236}">
                    <a16:creationId xmlns:a16="http://schemas.microsoft.com/office/drawing/2014/main" id="{350ABCCA-BD21-51E9-BE51-B182C9ABF5AF}"/>
                  </a:ext>
                </a:extLst>
              </p:cNvPr>
              <p:cNvSpPr/>
              <p:nvPr/>
            </p:nvSpPr>
            <p:spPr>
              <a:xfrm>
                <a:off x="1552903" y="3115516"/>
                <a:ext cx="49329" cy="144172"/>
              </a:xfrm>
              <a:custGeom>
                <a:avLst/>
                <a:gdLst/>
                <a:ahLst/>
                <a:cxnLst/>
                <a:rect l="l" t="t" r="r" b="b"/>
                <a:pathLst>
                  <a:path w="470" h="1375" extrusionOk="0">
                    <a:moveTo>
                      <a:pt x="102" y="1"/>
                    </a:moveTo>
                    <a:lnTo>
                      <a:pt x="1" y="1364"/>
                    </a:lnTo>
                    <a:cubicBezTo>
                      <a:pt x="113" y="1369"/>
                      <a:pt x="221" y="1374"/>
                      <a:pt x="331" y="1374"/>
                    </a:cubicBezTo>
                    <a:cubicBezTo>
                      <a:pt x="377" y="1374"/>
                      <a:pt x="423" y="1373"/>
                      <a:pt x="469" y="1371"/>
                    </a:cubicBezTo>
                    <a:lnTo>
                      <a:pt x="412" y="1"/>
                    </a:lnTo>
                    <a:cubicBezTo>
                      <a:pt x="361" y="4"/>
                      <a:pt x="309" y="6"/>
                      <a:pt x="257" y="6"/>
                    </a:cubicBezTo>
                    <a:cubicBezTo>
                      <a:pt x="204" y="6"/>
                      <a:pt x="152" y="4"/>
                      <a:pt x="1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407;p60">
                <a:extLst>
                  <a:ext uri="{FF2B5EF4-FFF2-40B4-BE49-F238E27FC236}">
                    <a16:creationId xmlns:a16="http://schemas.microsoft.com/office/drawing/2014/main" id="{5CFEB35B-238E-2FAD-1879-E437821B6978}"/>
                  </a:ext>
                </a:extLst>
              </p:cNvPr>
              <p:cNvSpPr/>
              <p:nvPr/>
            </p:nvSpPr>
            <p:spPr>
              <a:xfrm>
                <a:off x="1432521" y="3098110"/>
                <a:ext cx="83439" cy="148366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415" extrusionOk="0">
                    <a:moveTo>
                      <a:pt x="506" y="1"/>
                    </a:moveTo>
                    <a:lnTo>
                      <a:pt x="1" y="1270"/>
                    </a:lnTo>
                    <a:cubicBezTo>
                      <a:pt x="145" y="1328"/>
                      <a:pt x="296" y="1379"/>
                      <a:pt x="448" y="1415"/>
                    </a:cubicBezTo>
                    <a:lnTo>
                      <a:pt x="794" y="95"/>
                    </a:lnTo>
                    <a:cubicBezTo>
                      <a:pt x="693" y="66"/>
                      <a:pt x="599" y="37"/>
                      <a:pt x="5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408;p60">
                <a:extLst>
                  <a:ext uri="{FF2B5EF4-FFF2-40B4-BE49-F238E27FC236}">
                    <a16:creationId xmlns:a16="http://schemas.microsoft.com/office/drawing/2014/main" id="{4C80DB4F-A364-B7D4-96FA-71E4315B5F91}"/>
                  </a:ext>
                </a:extLst>
              </p:cNvPr>
              <p:cNvSpPr/>
              <p:nvPr/>
            </p:nvSpPr>
            <p:spPr>
              <a:xfrm>
                <a:off x="1325782" y="3058056"/>
                <a:ext cx="116710" cy="140817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343" extrusionOk="0">
                    <a:moveTo>
                      <a:pt x="859" y="1"/>
                    </a:moveTo>
                    <a:lnTo>
                      <a:pt x="1" y="1068"/>
                    </a:lnTo>
                    <a:cubicBezTo>
                      <a:pt x="123" y="1169"/>
                      <a:pt x="253" y="1256"/>
                      <a:pt x="390" y="1342"/>
                    </a:cubicBezTo>
                    <a:lnTo>
                      <a:pt x="1112" y="174"/>
                    </a:lnTo>
                    <a:cubicBezTo>
                      <a:pt x="1018" y="123"/>
                      <a:pt x="938" y="66"/>
                      <a:pt x="8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409;p60">
                <a:extLst>
                  <a:ext uri="{FF2B5EF4-FFF2-40B4-BE49-F238E27FC236}">
                    <a16:creationId xmlns:a16="http://schemas.microsoft.com/office/drawing/2014/main" id="{09D4FE93-D09C-ABCD-0446-A89B26A01D21}"/>
                  </a:ext>
                </a:extLst>
              </p:cNvPr>
              <p:cNvSpPr/>
              <p:nvPr/>
            </p:nvSpPr>
            <p:spPr>
              <a:xfrm>
                <a:off x="1242554" y="2999129"/>
                <a:ext cx="138646" cy="120266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147" extrusionOk="0">
                    <a:moveTo>
                      <a:pt x="1126" y="0"/>
                    </a:moveTo>
                    <a:lnTo>
                      <a:pt x="0" y="772"/>
                    </a:lnTo>
                    <a:lnTo>
                      <a:pt x="137" y="959"/>
                    </a:lnTo>
                    <a:lnTo>
                      <a:pt x="210" y="1053"/>
                    </a:lnTo>
                    <a:lnTo>
                      <a:pt x="289" y="1147"/>
                    </a:lnTo>
                    <a:lnTo>
                      <a:pt x="1320" y="245"/>
                    </a:lnTo>
                    <a:lnTo>
                      <a:pt x="1263" y="188"/>
                    </a:lnTo>
                    <a:lnTo>
                      <a:pt x="1219" y="123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410;p60">
                <a:extLst>
                  <a:ext uri="{FF2B5EF4-FFF2-40B4-BE49-F238E27FC236}">
                    <a16:creationId xmlns:a16="http://schemas.microsoft.com/office/drawing/2014/main" id="{5E3EC497-8F66-5394-5F32-A9C4BDCF61D0}"/>
                  </a:ext>
                </a:extLst>
              </p:cNvPr>
              <p:cNvSpPr/>
              <p:nvPr/>
            </p:nvSpPr>
            <p:spPr>
              <a:xfrm>
                <a:off x="1188817" y="2927200"/>
                <a:ext cx="148406" cy="88600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45" extrusionOk="0">
                    <a:moveTo>
                      <a:pt x="1306" y="1"/>
                    </a:moveTo>
                    <a:lnTo>
                      <a:pt x="0" y="405"/>
                    </a:lnTo>
                    <a:cubicBezTo>
                      <a:pt x="51" y="549"/>
                      <a:pt x="101" y="701"/>
                      <a:pt x="166" y="845"/>
                    </a:cubicBezTo>
                    <a:lnTo>
                      <a:pt x="1414" y="282"/>
                    </a:lnTo>
                    <a:cubicBezTo>
                      <a:pt x="1371" y="196"/>
                      <a:pt x="1342" y="95"/>
                      <a:pt x="13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11;p60">
                <a:extLst>
                  <a:ext uri="{FF2B5EF4-FFF2-40B4-BE49-F238E27FC236}">
                    <a16:creationId xmlns:a16="http://schemas.microsoft.com/office/drawing/2014/main" id="{51605F5D-C92D-EB0E-BD7A-14F6DE793F2D}"/>
                  </a:ext>
                </a:extLst>
              </p:cNvPr>
              <p:cNvSpPr/>
              <p:nvPr/>
            </p:nvSpPr>
            <p:spPr>
              <a:xfrm>
                <a:off x="1170660" y="2847826"/>
                <a:ext cx="145468" cy="49281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470" extrusionOk="0">
                    <a:moveTo>
                      <a:pt x="0" y="1"/>
                    </a:moveTo>
                    <a:cubicBezTo>
                      <a:pt x="7" y="152"/>
                      <a:pt x="7" y="311"/>
                      <a:pt x="29" y="469"/>
                    </a:cubicBezTo>
                    <a:lnTo>
                      <a:pt x="1385" y="304"/>
                    </a:lnTo>
                    <a:cubicBezTo>
                      <a:pt x="1371" y="203"/>
                      <a:pt x="1378" y="102"/>
                      <a:pt x="13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12;p60">
                <a:extLst>
                  <a:ext uri="{FF2B5EF4-FFF2-40B4-BE49-F238E27FC236}">
                    <a16:creationId xmlns:a16="http://schemas.microsoft.com/office/drawing/2014/main" id="{D19F4E9E-36D8-8091-4E1F-BBA25F108528}"/>
                  </a:ext>
                </a:extLst>
              </p:cNvPr>
              <p:cNvSpPr/>
              <p:nvPr/>
            </p:nvSpPr>
            <p:spPr>
              <a:xfrm>
                <a:off x="1810986" y="2625538"/>
                <a:ext cx="144733" cy="105167"/>
              </a:xfrm>
              <a:custGeom>
                <a:avLst/>
                <a:gdLst/>
                <a:ahLst/>
                <a:cxnLst/>
                <a:rect l="l" t="t" r="r" b="b"/>
                <a:pathLst>
                  <a:path w="1379" h="1003" extrusionOk="0">
                    <a:moveTo>
                      <a:pt x="1155" y="0"/>
                    </a:moveTo>
                    <a:lnTo>
                      <a:pt x="1" y="736"/>
                    </a:lnTo>
                    <a:lnTo>
                      <a:pt x="80" y="866"/>
                    </a:lnTo>
                    <a:cubicBezTo>
                      <a:pt x="102" y="909"/>
                      <a:pt x="131" y="959"/>
                      <a:pt x="145" y="1003"/>
                    </a:cubicBezTo>
                    <a:lnTo>
                      <a:pt x="1379" y="411"/>
                    </a:lnTo>
                    <a:cubicBezTo>
                      <a:pt x="1342" y="339"/>
                      <a:pt x="1314" y="267"/>
                      <a:pt x="1278" y="202"/>
                    </a:cubicBezTo>
                    <a:lnTo>
                      <a:pt x="115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" name="Google Shape;1419;p60">
              <a:extLst>
                <a:ext uri="{FF2B5EF4-FFF2-40B4-BE49-F238E27FC236}">
                  <a16:creationId xmlns:a16="http://schemas.microsoft.com/office/drawing/2014/main" id="{6F7AF087-5D37-E718-0E27-D8333AF3B4F7}"/>
                </a:ext>
              </a:extLst>
            </p:cNvPr>
            <p:cNvSpPr txBox="1"/>
            <p:nvPr/>
          </p:nvSpPr>
          <p:spPr>
            <a:xfrm>
              <a:off x="773415" y="4014524"/>
              <a:ext cx="1603763" cy="6382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latin typeface="Tenorite" panose="00000500000000000000" pitchFamily="2" charset="0"/>
                  <a:ea typeface="Chivo"/>
                  <a:cs typeface="Chivo"/>
                  <a:sym typeface="Chivo"/>
                </a:rPr>
                <a:t>70%</a:t>
              </a:r>
              <a:endParaRPr sz="3200" dirty="0">
                <a:latin typeface="Tenorite" panose="00000500000000000000" pitchFamily="2" charset="0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7FF0EEF1-02F7-2B74-746D-6440BBF55A28}"/>
              </a:ext>
            </a:extLst>
          </p:cNvPr>
          <p:cNvGrpSpPr/>
          <p:nvPr/>
        </p:nvGrpSpPr>
        <p:grpSpPr>
          <a:xfrm>
            <a:off x="3982735" y="3275905"/>
            <a:ext cx="2193643" cy="2116834"/>
            <a:chOff x="3068335" y="3275905"/>
            <a:chExt cx="2193643" cy="2116834"/>
          </a:xfrm>
        </p:grpSpPr>
        <p:grpSp>
          <p:nvGrpSpPr>
            <p:cNvPr id="48" name="Google Shape;1391;p60">
              <a:extLst>
                <a:ext uri="{FF2B5EF4-FFF2-40B4-BE49-F238E27FC236}">
                  <a16:creationId xmlns:a16="http://schemas.microsoft.com/office/drawing/2014/main" id="{045D9A02-3654-78B6-1854-A3046243CB89}"/>
                </a:ext>
              </a:extLst>
            </p:cNvPr>
            <p:cNvGrpSpPr/>
            <p:nvPr/>
          </p:nvGrpSpPr>
          <p:grpSpPr>
            <a:xfrm>
              <a:off x="3068335" y="3275905"/>
              <a:ext cx="2193643" cy="2116834"/>
              <a:chOff x="1170660" y="2436488"/>
              <a:chExt cx="825886" cy="8232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9" name="Google Shape;1392;p60">
                <a:extLst>
                  <a:ext uri="{FF2B5EF4-FFF2-40B4-BE49-F238E27FC236}">
                    <a16:creationId xmlns:a16="http://schemas.microsoft.com/office/drawing/2014/main" id="{646A4F67-0C55-E3D5-2E75-4330F9844855}"/>
                  </a:ext>
                </a:extLst>
              </p:cNvPr>
              <p:cNvSpPr/>
              <p:nvPr/>
            </p:nvSpPr>
            <p:spPr>
              <a:xfrm>
                <a:off x="1177482" y="2726092"/>
                <a:ext cx="148406" cy="73502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701" extrusionOk="0">
                    <a:moveTo>
                      <a:pt x="108" y="0"/>
                    </a:moveTo>
                    <a:lnTo>
                      <a:pt x="51" y="224"/>
                    </a:lnTo>
                    <a:cubicBezTo>
                      <a:pt x="29" y="303"/>
                      <a:pt x="7" y="375"/>
                      <a:pt x="0" y="455"/>
                    </a:cubicBezTo>
                    <a:lnTo>
                      <a:pt x="1342" y="700"/>
                    </a:lnTo>
                    <a:cubicBezTo>
                      <a:pt x="1349" y="650"/>
                      <a:pt x="1363" y="599"/>
                      <a:pt x="1378" y="549"/>
                    </a:cubicBezTo>
                    <a:lnTo>
                      <a:pt x="1414" y="39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393;p60">
                <a:extLst>
                  <a:ext uri="{FF2B5EF4-FFF2-40B4-BE49-F238E27FC236}">
                    <a16:creationId xmlns:a16="http://schemas.microsoft.com/office/drawing/2014/main" id="{E2C2D2EE-F3B1-84A0-015A-3DB040F475A3}"/>
                  </a:ext>
                </a:extLst>
              </p:cNvPr>
              <p:cNvSpPr/>
              <p:nvPr/>
            </p:nvSpPr>
            <p:spPr>
              <a:xfrm>
                <a:off x="1216840" y="2614948"/>
                <a:ext cx="143893" cy="108942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039" extrusionOk="0">
                    <a:moveTo>
                      <a:pt x="245" y="0"/>
                    </a:moveTo>
                    <a:cubicBezTo>
                      <a:pt x="159" y="137"/>
                      <a:pt x="72" y="267"/>
                      <a:pt x="0" y="404"/>
                    </a:cubicBezTo>
                    <a:lnTo>
                      <a:pt x="1219" y="1039"/>
                    </a:lnTo>
                    <a:cubicBezTo>
                      <a:pt x="1262" y="945"/>
                      <a:pt x="1320" y="866"/>
                      <a:pt x="1371" y="772"/>
                    </a:cubicBezTo>
                    <a:lnTo>
                      <a:pt x="2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394;p60">
                <a:extLst>
                  <a:ext uri="{FF2B5EF4-FFF2-40B4-BE49-F238E27FC236}">
                    <a16:creationId xmlns:a16="http://schemas.microsoft.com/office/drawing/2014/main" id="{CB3B10E0-2B0F-AD4A-CBC2-1DEC8D279CC2}"/>
                  </a:ext>
                </a:extLst>
              </p:cNvPr>
              <p:cNvSpPr/>
              <p:nvPr/>
            </p:nvSpPr>
            <p:spPr>
              <a:xfrm>
                <a:off x="1289468" y="2524879"/>
                <a:ext cx="126576" cy="134001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278" extrusionOk="0">
                    <a:moveTo>
                      <a:pt x="347" y="1"/>
                    </a:moveTo>
                    <a:cubicBezTo>
                      <a:pt x="224" y="95"/>
                      <a:pt x="116" y="210"/>
                      <a:pt x="1" y="318"/>
                    </a:cubicBezTo>
                    <a:lnTo>
                      <a:pt x="974" y="1278"/>
                    </a:lnTo>
                    <a:cubicBezTo>
                      <a:pt x="1046" y="1205"/>
                      <a:pt x="1126" y="1133"/>
                      <a:pt x="1205" y="1068"/>
                    </a:cubicBezTo>
                    <a:lnTo>
                      <a:pt x="3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395;p60">
                <a:extLst>
                  <a:ext uri="{FF2B5EF4-FFF2-40B4-BE49-F238E27FC236}">
                    <a16:creationId xmlns:a16="http://schemas.microsoft.com/office/drawing/2014/main" id="{23655D88-EDC6-EA2C-5DDF-10820B7E66D3}"/>
                  </a:ext>
                </a:extLst>
              </p:cNvPr>
              <p:cNvSpPr/>
              <p:nvPr/>
            </p:nvSpPr>
            <p:spPr>
              <a:xfrm>
                <a:off x="1387915" y="2463645"/>
                <a:ext cx="97713" cy="146794"/>
              </a:xfrm>
              <a:custGeom>
                <a:avLst/>
                <a:gdLst/>
                <a:ahLst/>
                <a:cxnLst/>
                <a:rect l="l" t="t" r="r" b="b"/>
                <a:pathLst>
                  <a:path w="931" h="1400" extrusionOk="0">
                    <a:moveTo>
                      <a:pt x="426" y="1"/>
                    </a:moveTo>
                    <a:cubicBezTo>
                      <a:pt x="354" y="22"/>
                      <a:pt x="282" y="58"/>
                      <a:pt x="209" y="94"/>
                    </a:cubicBezTo>
                    <a:lnTo>
                      <a:pt x="0" y="195"/>
                    </a:lnTo>
                    <a:lnTo>
                      <a:pt x="649" y="1400"/>
                    </a:lnTo>
                    <a:lnTo>
                      <a:pt x="786" y="1335"/>
                    </a:lnTo>
                    <a:cubicBezTo>
                      <a:pt x="830" y="1306"/>
                      <a:pt x="880" y="1285"/>
                      <a:pt x="931" y="1270"/>
                    </a:cubicBezTo>
                    <a:lnTo>
                      <a:pt x="42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396;p60">
                <a:extLst>
                  <a:ext uri="{FF2B5EF4-FFF2-40B4-BE49-F238E27FC236}">
                    <a16:creationId xmlns:a16="http://schemas.microsoft.com/office/drawing/2014/main" id="{59EFCD39-D3C4-F3A0-019A-1D1DD41BBC9A}"/>
                  </a:ext>
                </a:extLst>
              </p:cNvPr>
              <p:cNvSpPr/>
              <p:nvPr/>
            </p:nvSpPr>
            <p:spPr>
              <a:xfrm>
                <a:off x="1503680" y="2436488"/>
                <a:ext cx="59929" cy="14679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400" extrusionOk="0">
                    <a:moveTo>
                      <a:pt x="470" y="0"/>
                    </a:moveTo>
                    <a:cubicBezTo>
                      <a:pt x="390" y="0"/>
                      <a:pt x="311" y="7"/>
                      <a:pt x="239" y="22"/>
                    </a:cubicBezTo>
                    <a:lnTo>
                      <a:pt x="1" y="58"/>
                    </a:lnTo>
                    <a:lnTo>
                      <a:pt x="268" y="1399"/>
                    </a:lnTo>
                    <a:lnTo>
                      <a:pt x="419" y="1378"/>
                    </a:lnTo>
                    <a:cubicBezTo>
                      <a:pt x="470" y="1370"/>
                      <a:pt x="520" y="1363"/>
                      <a:pt x="571" y="1363"/>
                    </a:cubicBezTo>
                    <a:lnTo>
                      <a:pt x="4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397;p60">
                <a:extLst>
                  <a:ext uri="{FF2B5EF4-FFF2-40B4-BE49-F238E27FC236}">
                    <a16:creationId xmlns:a16="http://schemas.microsoft.com/office/drawing/2014/main" id="{D010F5A5-D426-E8E3-C35B-65F80F402525}"/>
                  </a:ext>
                </a:extLst>
              </p:cNvPr>
              <p:cNvSpPr/>
              <p:nvPr/>
            </p:nvSpPr>
            <p:spPr>
              <a:xfrm>
                <a:off x="1611992" y="2437222"/>
                <a:ext cx="63603" cy="14826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1414" extrusionOk="0">
                    <a:moveTo>
                      <a:pt x="144" y="0"/>
                    </a:moveTo>
                    <a:lnTo>
                      <a:pt x="0" y="1356"/>
                    </a:lnTo>
                    <a:cubicBezTo>
                      <a:pt x="101" y="1378"/>
                      <a:pt x="202" y="1385"/>
                      <a:pt x="303" y="1414"/>
                    </a:cubicBezTo>
                    <a:lnTo>
                      <a:pt x="606" y="80"/>
                    </a:lnTo>
                    <a:cubicBezTo>
                      <a:pt x="454" y="36"/>
                      <a:pt x="296" y="22"/>
                      <a:pt x="1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398;p60">
                <a:extLst>
                  <a:ext uri="{FF2B5EF4-FFF2-40B4-BE49-F238E27FC236}">
                    <a16:creationId xmlns:a16="http://schemas.microsoft.com/office/drawing/2014/main" id="{817F108B-8727-9CAB-B6AE-21EF93E28295}"/>
                  </a:ext>
                </a:extLst>
              </p:cNvPr>
              <p:cNvSpPr/>
              <p:nvPr/>
            </p:nvSpPr>
            <p:spPr>
              <a:xfrm>
                <a:off x="1689868" y="2468154"/>
                <a:ext cx="100862" cy="146898"/>
              </a:xfrm>
              <a:custGeom>
                <a:avLst/>
                <a:gdLst/>
                <a:ahLst/>
                <a:cxnLst/>
                <a:rect l="l" t="t" r="r" b="b"/>
                <a:pathLst>
                  <a:path w="961" h="1401" extrusionOk="0">
                    <a:moveTo>
                      <a:pt x="542" y="1"/>
                    </a:moveTo>
                    <a:lnTo>
                      <a:pt x="1" y="1256"/>
                    </a:lnTo>
                    <a:lnTo>
                      <a:pt x="138" y="1321"/>
                    </a:lnTo>
                    <a:cubicBezTo>
                      <a:pt x="181" y="1343"/>
                      <a:pt x="232" y="1371"/>
                      <a:pt x="275" y="1400"/>
                    </a:cubicBezTo>
                    <a:lnTo>
                      <a:pt x="960" y="210"/>
                    </a:lnTo>
                    <a:cubicBezTo>
                      <a:pt x="895" y="174"/>
                      <a:pt x="823" y="131"/>
                      <a:pt x="751" y="102"/>
                    </a:cubicBezTo>
                    <a:lnTo>
                      <a:pt x="5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399;p60">
                <a:extLst>
                  <a:ext uri="{FF2B5EF4-FFF2-40B4-BE49-F238E27FC236}">
                    <a16:creationId xmlns:a16="http://schemas.microsoft.com/office/drawing/2014/main" id="{57C65BC2-241E-6F77-D3EB-E996B06A3609}"/>
                  </a:ext>
                </a:extLst>
              </p:cNvPr>
              <p:cNvSpPr/>
              <p:nvPr/>
            </p:nvSpPr>
            <p:spPr>
              <a:xfrm>
                <a:off x="1758089" y="2532533"/>
                <a:ext cx="128780" cy="132429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63" extrusionOk="0">
                    <a:moveTo>
                      <a:pt x="887" y="0"/>
                    </a:moveTo>
                    <a:lnTo>
                      <a:pt x="0" y="1046"/>
                    </a:lnTo>
                    <a:cubicBezTo>
                      <a:pt x="79" y="1111"/>
                      <a:pt x="152" y="1183"/>
                      <a:pt x="224" y="1262"/>
                    </a:cubicBezTo>
                    <a:lnTo>
                      <a:pt x="1226" y="332"/>
                    </a:lnTo>
                    <a:cubicBezTo>
                      <a:pt x="1118" y="209"/>
                      <a:pt x="1003" y="101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400;p60">
                <a:extLst>
                  <a:ext uri="{FF2B5EF4-FFF2-40B4-BE49-F238E27FC236}">
                    <a16:creationId xmlns:a16="http://schemas.microsoft.com/office/drawing/2014/main" id="{88EF4C74-6571-95C7-AA93-C8E0079226C7}"/>
                  </a:ext>
                </a:extLst>
              </p:cNvPr>
              <p:cNvSpPr/>
              <p:nvPr/>
            </p:nvSpPr>
            <p:spPr>
              <a:xfrm>
                <a:off x="1842787" y="2738150"/>
                <a:ext cx="149246" cy="69727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665" extrusionOk="0">
                    <a:moveTo>
                      <a:pt x="1321" y="1"/>
                    </a:moveTo>
                    <a:lnTo>
                      <a:pt x="1" y="361"/>
                    </a:lnTo>
                    <a:lnTo>
                      <a:pt x="44" y="506"/>
                    </a:lnTo>
                    <a:cubicBezTo>
                      <a:pt x="51" y="556"/>
                      <a:pt x="59" y="614"/>
                      <a:pt x="66" y="664"/>
                    </a:cubicBezTo>
                    <a:lnTo>
                      <a:pt x="1422" y="462"/>
                    </a:lnTo>
                    <a:cubicBezTo>
                      <a:pt x="1407" y="383"/>
                      <a:pt x="1400" y="304"/>
                      <a:pt x="1378" y="232"/>
                    </a:cubicBezTo>
                    <a:lnTo>
                      <a:pt x="13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401;p60">
                <a:extLst>
                  <a:ext uri="{FF2B5EF4-FFF2-40B4-BE49-F238E27FC236}">
                    <a16:creationId xmlns:a16="http://schemas.microsoft.com/office/drawing/2014/main" id="{BF7FE09F-D979-29A5-D5BE-44BC680F254C}"/>
                  </a:ext>
                </a:extLst>
              </p:cNvPr>
              <p:cNvSpPr/>
              <p:nvPr/>
            </p:nvSpPr>
            <p:spPr>
              <a:xfrm>
                <a:off x="1849609" y="2855376"/>
                <a:ext cx="146937" cy="53789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513" extrusionOk="0">
                    <a:moveTo>
                      <a:pt x="30" y="1"/>
                    </a:moveTo>
                    <a:cubicBezTo>
                      <a:pt x="30" y="109"/>
                      <a:pt x="15" y="210"/>
                      <a:pt x="1" y="311"/>
                    </a:cubicBezTo>
                    <a:lnTo>
                      <a:pt x="1357" y="513"/>
                    </a:lnTo>
                    <a:cubicBezTo>
                      <a:pt x="1378" y="354"/>
                      <a:pt x="1393" y="203"/>
                      <a:pt x="1400" y="44"/>
                    </a:cubicBez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402;p60">
                <a:extLst>
                  <a:ext uri="{FF2B5EF4-FFF2-40B4-BE49-F238E27FC236}">
                    <a16:creationId xmlns:a16="http://schemas.microsoft.com/office/drawing/2014/main" id="{0485C171-C473-396A-6A43-DEBD07B8DD4B}"/>
                  </a:ext>
                </a:extLst>
              </p:cNvPr>
              <p:cNvSpPr/>
              <p:nvPr/>
            </p:nvSpPr>
            <p:spPr>
              <a:xfrm>
                <a:off x="1826204" y="2934854"/>
                <a:ext cx="148406" cy="91536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73" extrusionOk="0">
                    <a:moveTo>
                      <a:pt x="123" y="0"/>
                    </a:moveTo>
                    <a:lnTo>
                      <a:pt x="65" y="144"/>
                    </a:lnTo>
                    <a:cubicBezTo>
                      <a:pt x="51" y="195"/>
                      <a:pt x="22" y="238"/>
                      <a:pt x="0" y="281"/>
                    </a:cubicBezTo>
                    <a:lnTo>
                      <a:pt x="1234" y="873"/>
                    </a:lnTo>
                    <a:cubicBezTo>
                      <a:pt x="1270" y="801"/>
                      <a:pt x="1306" y="736"/>
                      <a:pt x="1335" y="664"/>
                    </a:cubicBezTo>
                    <a:lnTo>
                      <a:pt x="1414" y="44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03;p60">
                <a:extLst>
                  <a:ext uri="{FF2B5EF4-FFF2-40B4-BE49-F238E27FC236}">
                    <a16:creationId xmlns:a16="http://schemas.microsoft.com/office/drawing/2014/main" id="{16BEE61E-1372-ADF8-DC9B-87BE59DA99B9}"/>
                  </a:ext>
                </a:extLst>
              </p:cNvPr>
              <p:cNvSpPr/>
              <p:nvPr/>
            </p:nvSpPr>
            <p:spPr>
              <a:xfrm>
                <a:off x="1781493" y="3005944"/>
                <a:ext cx="136337" cy="122573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1169" extrusionOk="0">
                    <a:moveTo>
                      <a:pt x="195" y="0"/>
                    </a:moveTo>
                    <a:lnTo>
                      <a:pt x="102" y="123"/>
                    </a:lnTo>
                    <a:lnTo>
                      <a:pt x="1" y="238"/>
                    </a:lnTo>
                    <a:lnTo>
                      <a:pt x="1003" y="1168"/>
                    </a:lnTo>
                    <a:lnTo>
                      <a:pt x="1155" y="988"/>
                    </a:lnTo>
                    <a:lnTo>
                      <a:pt x="1299" y="80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04;p60">
                <a:extLst>
                  <a:ext uri="{FF2B5EF4-FFF2-40B4-BE49-F238E27FC236}">
                    <a16:creationId xmlns:a16="http://schemas.microsoft.com/office/drawing/2014/main" id="{4E291DF2-0F69-7373-BE01-0E610766740A}"/>
                  </a:ext>
                </a:extLst>
              </p:cNvPr>
              <p:cNvSpPr/>
              <p:nvPr/>
            </p:nvSpPr>
            <p:spPr>
              <a:xfrm>
                <a:off x="1718731" y="3062565"/>
                <a:ext cx="112827" cy="142285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57" extrusionOk="0">
                    <a:moveTo>
                      <a:pt x="252" y="1"/>
                    </a:moveTo>
                    <a:cubicBezTo>
                      <a:pt x="209" y="37"/>
                      <a:pt x="173" y="66"/>
                      <a:pt x="130" y="95"/>
                    </a:cubicBezTo>
                    <a:lnTo>
                      <a:pt x="0" y="174"/>
                    </a:lnTo>
                    <a:lnTo>
                      <a:pt x="685" y="1357"/>
                    </a:lnTo>
                    <a:lnTo>
                      <a:pt x="880" y="1234"/>
                    </a:lnTo>
                    <a:cubicBezTo>
                      <a:pt x="952" y="1191"/>
                      <a:pt x="1010" y="1141"/>
                      <a:pt x="1075" y="1097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05;p60">
                <a:extLst>
                  <a:ext uri="{FF2B5EF4-FFF2-40B4-BE49-F238E27FC236}">
                    <a16:creationId xmlns:a16="http://schemas.microsoft.com/office/drawing/2014/main" id="{05C8C6F0-84FF-ACF1-D0DB-822D70972197}"/>
                  </a:ext>
                </a:extLst>
              </p:cNvPr>
              <p:cNvSpPr/>
              <p:nvPr/>
            </p:nvSpPr>
            <p:spPr>
              <a:xfrm>
                <a:off x="1643794" y="3100417"/>
                <a:ext cx="79556" cy="14910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1422" extrusionOk="0">
                    <a:moveTo>
                      <a:pt x="296" y="1"/>
                    </a:moveTo>
                    <a:cubicBezTo>
                      <a:pt x="195" y="37"/>
                      <a:pt x="101" y="73"/>
                      <a:pt x="0" y="94"/>
                    </a:cubicBezTo>
                    <a:lnTo>
                      <a:pt x="303" y="1421"/>
                    </a:lnTo>
                    <a:cubicBezTo>
                      <a:pt x="454" y="1393"/>
                      <a:pt x="606" y="1342"/>
                      <a:pt x="757" y="1292"/>
                    </a:cubicBezTo>
                    <a:lnTo>
                      <a:pt x="2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63" name="Google Shape;1406;p60">
                <a:extLst>
                  <a:ext uri="{FF2B5EF4-FFF2-40B4-BE49-F238E27FC236}">
                    <a16:creationId xmlns:a16="http://schemas.microsoft.com/office/drawing/2014/main" id="{E852FC05-104A-040C-C7A7-4514D11738CC}"/>
                  </a:ext>
                </a:extLst>
              </p:cNvPr>
              <p:cNvSpPr/>
              <p:nvPr/>
            </p:nvSpPr>
            <p:spPr>
              <a:xfrm>
                <a:off x="1552903" y="3115516"/>
                <a:ext cx="49329" cy="144172"/>
              </a:xfrm>
              <a:custGeom>
                <a:avLst/>
                <a:gdLst/>
                <a:ahLst/>
                <a:cxnLst/>
                <a:rect l="l" t="t" r="r" b="b"/>
                <a:pathLst>
                  <a:path w="470" h="1375" extrusionOk="0">
                    <a:moveTo>
                      <a:pt x="102" y="1"/>
                    </a:moveTo>
                    <a:lnTo>
                      <a:pt x="1" y="1364"/>
                    </a:lnTo>
                    <a:cubicBezTo>
                      <a:pt x="113" y="1369"/>
                      <a:pt x="221" y="1374"/>
                      <a:pt x="331" y="1374"/>
                    </a:cubicBezTo>
                    <a:cubicBezTo>
                      <a:pt x="377" y="1374"/>
                      <a:pt x="423" y="1373"/>
                      <a:pt x="469" y="1371"/>
                    </a:cubicBezTo>
                    <a:lnTo>
                      <a:pt x="412" y="1"/>
                    </a:lnTo>
                    <a:cubicBezTo>
                      <a:pt x="361" y="4"/>
                      <a:pt x="309" y="6"/>
                      <a:pt x="257" y="6"/>
                    </a:cubicBezTo>
                    <a:cubicBezTo>
                      <a:pt x="204" y="6"/>
                      <a:pt x="152" y="4"/>
                      <a:pt x="1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407;p60">
                <a:extLst>
                  <a:ext uri="{FF2B5EF4-FFF2-40B4-BE49-F238E27FC236}">
                    <a16:creationId xmlns:a16="http://schemas.microsoft.com/office/drawing/2014/main" id="{482543C1-BFE6-ADBC-F42A-E965C1BC4741}"/>
                  </a:ext>
                </a:extLst>
              </p:cNvPr>
              <p:cNvSpPr/>
              <p:nvPr/>
            </p:nvSpPr>
            <p:spPr>
              <a:xfrm>
                <a:off x="1432521" y="3098110"/>
                <a:ext cx="83439" cy="148366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415" extrusionOk="0">
                    <a:moveTo>
                      <a:pt x="506" y="1"/>
                    </a:moveTo>
                    <a:lnTo>
                      <a:pt x="1" y="1270"/>
                    </a:lnTo>
                    <a:cubicBezTo>
                      <a:pt x="145" y="1328"/>
                      <a:pt x="296" y="1379"/>
                      <a:pt x="448" y="1415"/>
                    </a:cubicBezTo>
                    <a:lnTo>
                      <a:pt x="794" y="95"/>
                    </a:lnTo>
                    <a:cubicBezTo>
                      <a:pt x="693" y="66"/>
                      <a:pt x="599" y="37"/>
                      <a:pt x="5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408;p60">
                <a:extLst>
                  <a:ext uri="{FF2B5EF4-FFF2-40B4-BE49-F238E27FC236}">
                    <a16:creationId xmlns:a16="http://schemas.microsoft.com/office/drawing/2014/main" id="{A855D8DE-691F-2446-EF93-C72F6231DA78}"/>
                  </a:ext>
                </a:extLst>
              </p:cNvPr>
              <p:cNvSpPr/>
              <p:nvPr/>
            </p:nvSpPr>
            <p:spPr>
              <a:xfrm>
                <a:off x="1325782" y="3058056"/>
                <a:ext cx="116710" cy="140817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343" extrusionOk="0">
                    <a:moveTo>
                      <a:pt x="859" y="1"/>
                    </a:moveTo>
                    <a:lnTo>
                      <a:pt x="1" y="1068"/>
                    </a:lnTo>
                    <a:cubicBezTo>
                      <a:pt x="123" y="1169"/>
                      <a:pt x="253" y="1256"/>
                      <a:pt x="390" y="1342"/>
                    </a:cubicBezTo>
                    <a:lnTo>
                      <a:pt x="1112" y="174"/>
                    </a:lnTo>
                    <a:cubicBezTo>
                      <a:pt x="1018" y="123"/>
                      <a:pt x="938" y="66"/>
                      <a:pt x="8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409;p60">
                <a:extLst>
                  <a:ext uri="{FF2B5EF4-FFF2-40B4-BE49-F238E27FC236}">
                    <a16:creationId xmlns:a16="http://schemas.microsoft.com/office/drawing/2014/main" id="{21D74E09-A974-DBC5-CD37-B35B9C77534C}"/>
                  </a:ext>
                </a:extLst>
              </p:cNvPr>
              <p:cNvSpPr/>
              <p:nvPr/>
            </p:nvSpPr>
            <p:spPr>
              <a:xfrm>
                <a:off x="1242554" y="2999129"/>
                <a:ext cx="138646" cy="120266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147" extrusionOk="0">
                    <a:moveTo>
                      <a:pt x="1126" y="0"/>
                    </a:moveTo>
                    <a:lnTo>
                      <a:pt x="0" y="772"/>
                    </a:lnTo>
                    <a:lnTo>
                      <a:pt x="137" y="959"/>
                    </a:lnTo>
                    <a:lnTo>
                      <a:pt x="210" y="1053"/>
                    </a:lnTo>
                    <a:lnTo>
                      <a:pt x="289" y="1147"/>
                    </a:lnTo>
                    <a:lnTo>
                      <a:pt x="1320" y="245"/>
                    </a:lnTo>
                    <a:lnTo>
                      <a:pt x="1263" y="188"/>
                    </a:lnTo>
                    <a:lnTo>
                      <a:pt x="1219" y="123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410;p60">
                <a:extLst>
                  <a:ext uri="{FF2B5EF4-FFF2-40B4-BE49-F238E27FC236}">
                    <a16:creationId xmlns:a16="http://schemas.microsoft.com/office/drawing/2014/main" id="{18A08584-C96B-01FA-6A62-E416F098DE6D}"/>
                  </a:ext>
                </a:extLst>
              </p:cNvPr>
              <p:cNvSpPr/>
              <p:nvPr/>
            </p:nvSpPr>
            <p:spPr>
              <a:xfrm>
                <a:off x="1188817" y="2927200"/>
                <a:ext cx="148406" cy="88600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45" extrusionOk="0">
                    <a:moveTo>
                      <a:pt x="1306" y="1"/>
                    </a:moveTo>
                    <a:lnTo>
                      <a:pt x="0" y="405"/>
                    </a:lnTo>
                    <a:cubicBezTo>
                      <a:pt x="51" y="549"/>
                      <a:pt x="101" y="701"/>
                      <a:pt x="166" y="845"/>
                    </a:cubicBezTo>
                    <a:lnTo>
                      <a:pt x="1414" y="282"/>
                    </a:lnTo>
                    <a:cubicBezTo>
                      <a:pt x="1371" y="196"/>
                      <a:pt x="1342" y="95"/>
                      <a:pt x="13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1411;p60">
                <a:extLst>
                  <a:ext uri="{FF2B5EF4-FFF2-40B4-BE49-F238E27FC236}">
                    <a16:creationId xmlns:a16="http://schemas.microsoft.com/office/drawing/2014/main" id="{602EE90E-898F-BD5E-6837-CDFB31FC89CE}"/>
                  </a:ext>
                </a:extLst>
              </p:cNvPr>
              <p:cNvSpPr/>
              <p:nvPr/>
            </p:nvSpPr>
            <p:spPr>
              <a:xfrm>
                <a:off x="1170660" y="2847826"/>
                <a:ext cx="145468" cy="49281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470" extrusionOk="0">
                    <a:moveTo>
                      <a:pt x="0" y="1"/>
                    </a:moveTo>
                    <a:cubicBezTo>
                      <a:pt x="7" y="152"/>
                      <a:pt x="7" y="311"/>
                      <a:pt x="29" y="469"/>
                    </a:cubicBezTo>
                    <a:lnTo>
                      <a:pt x="1385" y="304"/>
                    </a:lnTo>
                    <a:cubicBezTo>
                      <a:pt x="1371" y="203"/>
                      <a:pt x="1378" y="102"/>
                      <a:pt x="13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412;p60">
                <a:extLst>
                  <a:ext uri="{FF2B5EF4-FFF2-40B4-BE49-F238E27FC236}">
                    <a16:creationId xmlns:a16="http://schemas.microsoft.com/office/drawing/2014/main" id="{1AF5762B-D077-B000-D9AC-350B2C129E5C}"/>
                  </a:ext>
                </a:extLst>
              </p:cNvPr>
              <p:cNvSpPr/>
              <p:nvPr/>
            </p:nvSpPr>
            <p:spPr>
              <a:xfrm>
                <a:off x="1810986" y="2625538"/>
                <a:ext cx="144733" cy="105167"/>
              </a:xfrm>
              <a:custGeom>
                <a:avLst/>
                <a:gdLst/>
                <a:ahLst/>
                <a:cxnLst/>
                <a:rect l="l" t="t" r="r" b="b"/>
                <a:pathLst>
                  <a:path w="1379" h="1003" extrusionOk="0">
                    <a:moveTo>
                      <a:pt x="1155" y="0"/>
                    </a:moveTo>
                    <a:lnTo>
                      <a:pt x="1" y="736"/>
                    </a:lnTo>
                    <a:lnTo>
                      <a:pt x="80" y="866"/>
                    </a:lnTo>
                    <a:cubicBezTo>
                      <a:pt x="102" y="909"/>
                      <a:pt x="131" y="959"/>
                      <a:pt x="145" y="1003"/>
                    </a:cubicBezTo>
                    <a:lnTo>
                      <a:pt x="1379" y="411"/>
                    </a:lnTo>
                    <a:cubicBezTo>
                      <a:pt x="1342" y="339"/>
                      <a:pt x="1314" y="267"/>
                      <a:pt x="1278" y="202"/>
                    </a:cubicBezTo>
                    <a:lnTo>
                      <a:pt x="115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" name="Google Shape;1419;p60">
              <a:extLst>
                <a:ext uri="{FF2B5EF4-FFF2-40B4-BE49-F238E27FC236}">
                  <a16:creationId xmlns:a16="http://schemas.microsoft.com/office/drawing/2014/main" id="{0708D861-DCA9-3532-E779-8B5E0E89DEB4}"/>
                </a:ext>
              </a:extLst>
            </p:cNvPr>
            <p:cNvSpPr txBox="1"/>
            <p:nvPr/>
          </p:nvSpPr>
          <p:spPr>
            <a:xfrm>
              <a:off x="3338451" y="4014524"/>
              <a:ext cx="1603763" cy="6382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latin typeface="Tenorite" panose="00000500000000000000" pitchFamily="2" charset="0"/>
                  <a:ea typeface="Chivo"/>
                  <a:cs typeface="Chivo"/>
                  <a:sym typeface="Chivo"/>
                </a:rPr>
                <a:t>70%</a:t>
              </a:r>
              <a:endParaRPr sz="3200" dirty="0">
                <a:latin typeface="Tenorite" panose="00000500000000000000" pitchFamily="2" charset="0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7F3F280E-0D78-E26F-6B57-7077530CB9C1}"/>
              </a:ext>
            </a:extLst>
          </p:cNvPr>
          <p:cNvGrpSpPr/>
          <p:nvPr/>
        </p:nvGrpSpPr>
        <p:grpSpPr>
          <a:xfrm>
            <a:off x="6613722" y="3275905"/>
            <a:ext cx="2193643" cy="2116834"/>
            <a:chOff x="503299" y="3275905"/>
            <a:chExt cx="2193643" cy="2116834"/>
          </a:xfrm>
        </p:grpSpPr>
        <p:grpSp>
          <p:nvGrpSpPr>
            <p:cNvPr id="120" name="Google Shape;1391;p60">
              <a:extLst>
                <a:ext uri="{FF2B5EF4-FFF2-40B4-BE49-F238E27FC236}">
                  <a16:creationId xmlns:a16="http://schemas.microsoft.com/office/drawing/2014/main" id="{893FCA92-1585-1021-B8C8-1D87F3776795}"/>
                </a:ext>
              </a:extLst>
            </p:cNvPr>
            <p:cNvGrpSpPr/>
            <p:nvPr/>
          </p:nvGrpSpPr>
          <p:grpSpPr>
            <a:xfrm>
              <a:off x="503299" y="3275905"/>
              <a:ext cx="2193643" cy="2116834"/>
              <a:chOff x="1170660" y="2436488"/>
              <a:chExt cx="825886" cy="8232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22" name="Google Shape;1392;p60">
                <a:extLst>
                  <a:ext uri="{FF2B5EF4-FFF2-40B4-BE49-F238E27FC236}">
                    <a16:creationId xmlns:a16="http://schemas.microsoft.com/office/drawing/2014/main" id="{2E76DFEC-7A9C-B3C0-0BE3-9E97D688C2DB}"/>
                  </a:ext>
                </a:extLst>
              </p:cNvPr>
              <p:cNvSpPr/>
              <p:nvPr/>
            </p:nvSpPr>
            <p:spPr>
              <a:xfrm>
                <a:off x="1177482" y="2726092"/>
                <a:ext cx="148406" cy="73502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701" extrusionOk="0">
                    <a:moveTo>
                      <a:pt x="108" y="0"/>
                    </a:moveTo>
                    <a:lnTo>
                      <a:pt x="51" y="224"/>
                    </a:lnTo>
                    <a:cubicBezTo>
                      <a:pt x="29" y="303"/>
                      <a:pt x="7" y="375"/>
                      <a:pt x="0" y="455"/>
                    </a:cubicBezTo>
                    <a:lnTo>
                      <a:pt x="1342" y="700"/>
                    </a:lnTo>
                    <a:cubicBezTo>
                      <a:pt x="1349" y="650"/>
                      <a:pt x="1363" y="599"/>
                      <a:pt x="1378" y="549"/>
                    </a:cubicBezTo>
                    <a:lnTo>
                      <a:pt x="1414" y="39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393;p60">
                <a:extLst>
                  <a:ext uri="{FF2B5EF4-FFF2-40B4-BE49-F238E27FC236}">
                    <a16:creationId xmlns:a16="http://schemas.microsoft.com/office/drawing/2014/main" id="{9B95E82F-D3BD-95F4-E30C-8771640FA74C}"/>
                  </a:ext>
                </a:extLst>
              </p:cNvPr>
              <p:cNvSpPr/>
              <p:nvPr/>
            </p:nvSpPr>
            <p:spPr>
              <a:xfrm>
                <a:off x="1216840" y="2614948"/>
                <a:ext cx="143893" cy="108942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039" extrusionOk="0">
                    <a:moveTo>
                      <a:pt x="245" y="0"/>
                    </a:moveTo>
                    <a:cubicBezTo>
                      <a:pt x="159" y="137"/>
                      <a:pt x="72" y="267"/>
                      <a:pt x="0" y="404"/>
                    </a:cubicBezTo>
                    <a:lnTo>
                      <a:pt x="1219" y="1039"/>
                    </a:lnTo>
                    <a:cubicBezTo>
                      <a:pt x="1262" y="945"/>
                      <a:pt x="1320" y="866"/>
                      <a:pt x="1371" y="772"/>
                    </a:cubicBezTo>
                    <a:lnTo>
                      <a:pt x="2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394;p60">
                <a:extLst>
                  <a:ext uri="{FF2B5EF4-FFF2-40B4-BE49-F238E27FC236}">
                    <a16:creationId xmlns:a16="http://schemas.microsoft.com/office/drawing/2014/main" id="{23AC4DB1-9B18-3CBA-890F-2A2305E68EE9}"/>
                  </a:ext>
                </a:extLst>
              </p:cNvPr>
              <p:cNvSpPr/>
              <p:nvPr/>
            </p:nvSpPr>
            <p:spPr>
              <a:xfrm>
                <a:off x="1289468" y="2524879"/>
                <a:ext cx="126576" cy="134001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278" extrusionOk="0">
                    <a:moveTo>
                      <a:pt x="347" y="1"/>
                    </a:moveTo>
                    <a:cubicBezTo>
                      <a:pt x="224" y="95"/>
                      <a:pt x="116" y="210"/>
                      <a:pt x="1" y="318"/>
                    </a:cubicBezTo>
                    <a:lnTo>
                      <a:pt x="974" y="1278"/>
                    </a:lnTo>
                    <a:cubicBezTo>
                      <a:pt x="1046" y="1205"/>
                      <a:pt x="1126" y="1133"/>
                      <a:pt x="1205" y="1068"/>
                    </a:cubicBezTo>
                    <a:lnTo>
                      <a:pt x="3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395;p60">
                <a:extLst>
                  <a:ext uri="{FF2B5EF4-FFF2-40B4-BE49-F238E27FC236}">
                    <a16:creationId xmlns:a16="http://schemas.microsoft.com/office/drawing/2014/main" id="{7B9B8354-0E6C-45D8-2E69-D0627E7C2B97}"/>
                  </a:ext>
                </a:extLst>
              </p:cNvPr>
              <p:cNvSpPr/>
              <p:nvPr/>
            </p:nvSpPr>
            <p:spPr>
              <a:xfrm>
                <a:off x="1387915" y="2463645"/>
                <a:ext cx="97713" cy="146794"/>
              </a:xfrm>
              <a:custGeom>
                <a:avLst/>
                <a:gdLst/>
                <a:ahLst/>
                <a:cxnLst/>
                <a:rect l="l" t="t" r="r" b="b"/>
                <a:pathLst>
                  <a:path w="931" h="1400" extrusionOk="0">
                    <a:moveTo>
                      <a:pt x="426" y="1"/>
                    </a:moveTo>
                    <a:cubicBezTo>
                      <a:pt x="354" y="22"/>
                      <a:pt x="282" y="58"/>
                      <a:pt x="209" y="94"/>
                    </a:cubicBezTo>
                    <a:lnTo>
                      <a:pt x="0" y="195"/>
                    </a:lnTo>
                    <a:lnTo>
                      <a:pt x="649" y="1400"/>
                    </a:lnTo>
                    <a:lnTo>
                      <a:pt x="786" y="1335"/>
                    </a:lnTo>
                    <a:cubicBezTo>
                      <a:pt x="830" y="1306"/>
                      <a:pt x="880" y="1285"/>
                      <a:pt x="931" y="1270"/>
                    </a:cubicBezTo>
                    <a:lnTo>
                      <a:pt x="42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396;p60">
                <a:extLst>
                  <a:ext uri="{FF2B5EF4-FFF2-40B4-BE49-F238E27FC236}">
                    <a16:creationId xmlns:a16="http://schemas.microsoft.com/office/drawing/2014/main" id="{364FBD99-7808-2001-61EF-A65C13CE59D6}"/>
                  </a:ext>
                </a:extLst>
              </p:cNvPr>
              <p:cNvSpPr/>
              <p:nvPr/>
            </p:nvSpPr>
            <p:spPr>
              <a:xfrm>
                <a:off x="1503680" y="2436488"/>
                <a:ext cx="59929" cy="14679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400" extrusionOk="0">
                    <a:moveTo>
                      <a:pt x="470" y="0"/>
                    </a:moveTo>
                    <a:cubicBezTo>
                      <a:pt x="390" y="0"/>
                      <a:pt x="311" y="7"/>
                      <a:pt x="239" y="22"/>
                    </a:cubicBezTo>
                    <a:lnTo>
                      <a:pt x="1" y="58"/>
                    </a:lnTo>
                    <a:lnTo>
                      <a:pt x="268" y="1399"/>
                    </a:lnTo>
                    <a:lnTo>
                      <a:pt x="419" y="1378"/>
                    </a:lnTo>
                    <a:cubicBezTo>
                      <a:pt x="470" y="1370"/>
                      <a:pt x="520" y="1363"/>
                      <a:pt x="571" y="1363"/>
                    </a:cubicBezTo>
                    <a:lnTo>
                      <a:pt x="4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397;p60">
                <a:extLst>
                  <a:ext uri="{FF2B5EF4-FFF2-40B4-BE49-F238E27FC236}">
                    <a16:creationId xmlns:a16="http://schemas.microsoft.com/office/drawing/2014/main" id="{B2D86755-538C-EB24-5B78-1F7A9F98BEF2}"/>
                  </a:ext>
                </a:extLst>
              </p:cNvPr>
              <p:cNvSpPr/>
              <p:nvPr/>
            </p:nvSpPr>
            <p:spPr>
              <a:xfrm>
                <a:off x="1611992" y="2437222"/>
                <a:ext cx="63603" cy="14826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1414" extrusionOk="0">
                    <a:moveTo>
                      <a:pt x="144" y="0"/>
                    </a:moveTo>
                    <a:lnTo>
                      <a:pt x="0" y="1356"/>
                    </a:lnTo>
                    <a:cubicBezTo>
                      <a:pt x="101" y="1378"/>
                      <a:pt x="202" y="1385"/>
                      <a:pt x="303" y="1414"/>
                    </a:cubicBezTo>
                    <a:lnTo>
                      <a:pt x="606" y="80"/>
                    </a:lnTo>
                    <a:cubicBezTo>
                      <a:pt x="454" y="36"/>
                      <a:pt x="296" y="22"/>
                      <a:pt x="1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398;p60">
                <a:extLst>
                  <a:ext uri="{FF2B5EF4-FFF2-40B4-BE49-F238E27FC236}">
                    <a16:creationId xmlns:a16="http://schemas.microsoft.com/office/drawing/2014/main" id="{00DA79AD-3502-B21F-B5BE-D354A97AB89D}"/>
                  </a:ext>
                </a:extLst>
              </p:cNvPr>
              <p:cNvSpPr/>
              <p:nvPr/>
            </p:nvSpPr>
            <p:spPr>
              <a:xfrm>
                <a:off x="1689868" y="2468154"/>
                <a:ext cx="100862" cy="146898"/>
              </a:xfrm>
              <a:custGeom>
                <a:avLst/>
                <a:gdLst/>
                <a:ahLst/>
                <a:cxnLst/>
                <a:rect l="l" t="t" r="r" b="b"/>
                <a:pathLst>
                  <a:path w="961" h="1401" extrusionOk="0">
                    <a:moveTo>
                      <a:pt x="542" y="1"/>
                    </a:moveTo>
                    <a:lnTo>
                      <a:pt x="1" y="1256"/>
                    </a:lnTo>
                    <a:lnTo>
                      <a:pt x="138" y="1321"/>
                    </a:lnTo>
                    <a:cubicBezTo>
                      <a:pt x="181" y="1343"/>
                      <a:pt x="232" y="1371"/>
                      <a:pt x="275" y="1400"/>
                    </a:cubicBezTo>
                    <a:lnTo>
                      <a:pt x="960" y="210"/>
                    </a:lnTo>
                    <a:cubicBezTo>
                      <a:pt x="895" y="174"/>
                      <a:pt x="823" y="131"/>
                      <a:pt x="751" y="102"/>
                    </a:cubicBezTo>
                    <a:lnTo>
                      <a:pt x="5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399;p60">
                <a:extLst>
                  <a:ext uri="{FF2B5EF4-FFF2-40B4-BE49-F238E27FC236}">
                    <a16:creationId xmlns:a16="http://schemas.microsoft.com/office/drawing/2014/main" id="{BDCB07CA-8D29-0D42-39DC-E947C8E08BFA}"/>
                  </a:ext>
                </a:extLst>
              </p:cNvPr>
              <p:cNvSpPr/>
              <p:nvPr/>
            </p:nvSpPr>
            <p:spPr>
              <a:xfrm>
                <a:off x="1758089" y="2532533"/>
                <a:ext cx="128780" cy="132429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63" extrusionOk="0">
                    <a:moveTo>
                      <a:pt x="887" y="0"/>
                    </a:moveTo>
                    <a:lnTo>
                      <a:pt x="0" y="1046"/>
                    </a:lnTo>
                    <a:cubicBezTo>
                      <a:pt x="79" y="1111"/>
                      <a:pt x="152" y="1183"/>
                      <a:pt x="224" y="1262"/>
                    </a:cubicBezTo>
                    <a:lnTo>
                      <a:pt x="1226" y="332"/>
                    </a:lnTo>
                    <a:cubicBezTo>
                      <a:pt x="1118" y="209"/>
                      <a:pt x="1003" y="101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400;p60">
                <a:extLst>
                  <a:ext uri="{FF2B5EF4-FFF2-40B4-BE49-F238E27FC236}">
                    <a16:creationId xmlns:a16="http://schemas.microsoft.com/office/drawing/2014/main" id="{1AA1E040-A6B1-FE7B-B6E3-6B8019590C58}"/>
                  </a:ext>
                </a:extLst>
              </p:cNvPr>
              <p:cNvSpPr/>
              <p:nvPr/>
            </p:nvSpPr>
            <p:spPr>
              <a:xfrm>
                <a:off x="1842787" y="2738150"/>
                <a:ext cx="149246" cy="69727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665" extrusionOk="0">
                    <a:moveTo>
                      <a:pt x="1321" y="1"/>
                    </a:moveTo>
                    <a:lnTo>
                      <a:pt x="1" y="361"/>
                    </a:lnTo>
                    <a:lnTo>
                      <a:pt x="44" y="506"/>
                    </a:lnTo>
                    <a:cubicBezTo>
                      <a:pt x="51" y="556"/>
                      <a:pt x="59" y="614"/>
                      <a:pt x="66" y="664"/>
                    </a:cubicBezTo>
                    <a:lnTo>
                      <a:pt x="1422" y="462"/>
                    </a:lnTo>
                    <a:cubicBezTo>
                      <a:pt x="1407" y="383"/>
                      <a:pt x="1400" y="304"/>
                      <a:pt x="1378" y="232"/>
                    </a:cubicBezTo>
                    <a:lnTo>
                      <a:pt x="13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401;p60">
                <a:extLst>
                  <a:ext uri="{FF2B5EF4-FFF2-40B4-BE49-F238E27FC236}">
                    <a16:creationId xmlns:a16="http://schemas.microsoft.com/office/drawing/2014/main" id="{3FE24065-BEBD-2BB5-86EB-21874216E3C4}"/>
                  </a:ext>
                </a:extLst>
              </p:cNvPr>
              <p:cNvSpPr/>
              <p:nvPr/>
            </p:nvSpPr>
            <p:spPr>
              <a:xfrm>
                <a:off x="1849609" y="2855376"/>
                <a:ext cx="146937" cy="53789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513" extrusionOk="0">
                    <a:moveTo>
                      <a:pt x="30" y="1"/>
                    </a:moveTo>
                    <a:cubicBezTo>
                      <a:pt x="30" y="109"/>
                      <a:pt x="15" y="210"/>
                      <a:pt x="1" y="311"/>
                    </a:cubicBezTo>
                    <a:lnTo>
                      <a:pt x="1357" y="513"/>
                    </a:lnTo>
                    <a:cubicBezTo>
                      <a:pt x="1378" y="354"/>
                      <a:pt x="1393" y="203"/>
                      <a:pt x="1400" y="44"/>
                    </a:cubicBez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402;p60">
                <a:extLst>
                  <a:ext uri="{FF2B5EF4-FFF2-40B4-BE49-F238E27FC236}">
                    <a16:creationId xmlns:a16="http://schemas.microsoft.com/office/drawing/2014/main" id="{80923AC7-6F98-D72F-8668-136C5C3BFB7A}"/>
                  </a:ext>
                </a:extLst>
              </p:cNvPr>
              <p:cNvSpPr/>
              <p:nvPr/>
            </p:nvSpPr>
            <p:spPr>
              <a:xfrm>
                <a:off x="1826204" y="2934854"/>
                <a:ext cx="148406" cy="91536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73" extrusionOk="0">
                    <a:moveTo>
                      <a:pt x="123" y="0"/>
                    </a:moveTo>
                    <a:lnTo>
                      <a:pt x="65" y="144"/>
                    </a:lnTo>
                    <a:cubicBezTo>
                      <a:pt x="51" y="195"/>
                      <a:pt x="22" y="238"/>
                      <a:pt x="0" y="281"/>
                    </a:cubicBezTo>
                    <a:lnTo>
                      <a:pt x="1234" y="873"/>
                    </a:lnTo>
                    <a:cubicBezTo>
                      <a:pt x="1270" y="801"/>
                      <a:pt x="1306" y="736"/>
                      <a:pt x="1335" y="664"/>
                    </a:cubicBezTo>
                    <a:lnTo>
                      <a:pt x="1414" y="44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403;p60">
                <a:extLst>
                  <a:ext uri="{FF2B5EF4-FFF2-40B4-BE49-F238E27FC236}">
                    <a16:creationId xmlns:a16="http://schemas.microsoft.com/office/drawing/2014/main" id="{2AB3B4AD-195D-40EF-B844-BE66D103DBA7}"/>
                  </a:ext>
                </a:extLst>
              </p:cNvPr>
              <p:cNvSpPr/>
              <p:nvPr/>
            </p:nvSpPr>
            <p:spPr>
              <a:xfrm>
                <a:off x="1781493" y="3005944"/>
                <a:ext cx="136337" cy="122573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1169" extrusionOk="0">
                    <a:moveTo>
                      <a:pt x="195" y="0"/>
                    </a:moveTo>
                    <a:lnTo>
                      <a:pt x="102" y="123"/>
                    </a:lnTo>
                    <a:lnTo>
                      <a:pt x="1" y="238"/>
                    </a:lnTo>
                    <a:lnTo>
                      <a:pt x="1003" y="1168"/>
                    </a:lnTo>
                    <a:lnTo>
                      <a:pt x="1155" y="988"/>
                    </a:lnTo>
                    <a:lnTo>
                      <a:pt x="1299" y="80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404;p60">
                <a:extLst>
                  <a:ext uri="{FF2B5EF4-FFF2-40B4-BE49-F238E27FC236}">
                    <a16:creationId xmlns:a16="http://schemas.microsoft.com/office/drawing/2014/main" id="{6EC9ADDB-FCFF-C8A9-4E16-235D6C06154B}"/>
                  </a:ext>
                </a:extLst>
              </p:cNvPr>
              <p:cNvSpPr/>
              <p:nvPr/>
            </p:nvSpPr>
            <p:spPr>
              <a:xfrm>
                <a:off x="1718731" y="3062565"/>
                <a:ext cx="112827" cy="142285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57" extrusionOk="0">
                    <a:moveTo>
                      <a:pt x="252" y="1"/>
                    </a:moveTo>
                    <a:cubicBezTo>
                      <a:pt x="209" y="37"/>
                      <a:pt x="173" y="66"/>
                      <a:pt x="130" y="95"/>
                    </a:cubicBezTo>
                    <a:lnTo>
                      <a:pt x="0" y="174"/>
                    </a:lnTo>
                    <a:lnTo>
                      <a:pt x="685" y="1357"/>
                    </a:lnTo>
                    <a:lnTo>
                      <a:pt x="880" y="1234"/>
                    </a:lnTo>
                    <a:cubicBezTo>
                      <a:pt x="952" y="1191"/>
                      <a:pt x="1010" y="1141"/>
                      <a:pt x="1075" y="1097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405;p60">
                <a:extLst>
                  <a:ext uri="{FF2B5EF4-FFF2-40B4-BE49-F238E27FC236}">
                    <a16:creationId xmlns:a16="http://schemas.microsoft.com/office/drawing/2014/main" id="{45F9BE56-CFD7-CC46-87FA-37503092D577}"/>
                  </a:ext>
                </a:extLst>
              </p:cNvPr>
              <p:cNvSpPr/>
              <p:nvPr/>
            </p:nvSpPr>
            <p:spPr>
              <a:xfrm>
                <a:off x="1643794" y="3100417"/>
                <a:ext cx="79556" cy="14910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1422" extrusionOk="0">
                    <a:moveTo>
                      <a:pt x="296" y="1"/>
                    </a:moveTo>
                    <a:cubicBezTo>
                      <a:pt x="195" y="37"/>
                      <a:pt x="101" y="73"/>
                      <a:pt x="0" y="94"/>
                    </a:cubicBezTo>
                    <a:lnTo>
                      <a:pt x="303" y="1421"/>
                    </a:lnTo>
                    <a:cubicBezTo>
                      <a:pt x="454" y="1393"/>
                      <a:pt x="606" y="1342"/>
                      <a:pt x="757" y="1292"/>
                    </a:cubicBezTo>
                    <a:lnTo>
                      <a:pt x="2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6" name="Google Shape;1406;p60">
                <a:extLst>
                  <a:ext uri="{FF2B5EF4-FFF2-40B4-BE49-F238E27FC236}">
                    <a16:creationId xmlns:a16="http://schemas.microsoft.com/office/drawing/2014/main" id="{7F66C989-11CE-70A5-6744-CB59209A5CA8}"/>
                  </a:ext>
                </a:extLst>
              </p:cNvPr>
              <p:cNvSpPr/>
              <p:nvPr/>
            </p:nvSpPr>
            <p:spPr>
              <a:xfrm>
                <a:off x="1552903" y="3115516"/>
                <a:ext cx="49329" cy="144172"/>
              </a:xfrm>
              <a:custGeom>
                <a:avLst/>
                <a:gdLst/>
                <a:ahLst/>
                <a:cxnLst/>
                <a:rect l="l" t="t" r="r" b="b"/>
                <a:pathLst>
                  <a:path w="470" h="1375" extrusionOk="0">
                    <a:moveTo>
                      <a:pt x="102" y="1"/>
                    </a:moveTo>
                    <a:lnTo>
                      <a:pt x="1" y="1364"/>
                    </a:lnTo>
                    <a:cubicBezTo>
                      <a:pt x="113" y="1369"/>
                      <a:pt x="221" y="1374"/>
                      <a:pt x="331" y="1374"/>
                    </a:cubicBezTo>
                    <a:cubicBezTo>
                      <a:pt x="377" y="1374"/>
                      <a:pt x="423" y="1373"/>
                      <a:pt x="469" y="1371"/>
                    </a:cubicBezTo>
                    <a:lnTo>
                      <a:pt x="412" y="1"/>
                    </a:lnTo>
                    <a:cubicBezTo>
                      <a:pt x="361" y="4"/>
                      <a:pt x="309" y="6"/>
                      <a:pt x="257" y="6"/>
                    </a:cubicBezTo>
                    <a:cubicBezTo>
                      <a:pt x="204" y="6"/>
                      <a:pt x="152" y="4"/>
                      <a:pt x="1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407;p60">
                <a:extLst>
                  <a:ext uri="{FF2B5EF4-FFF2-40B4-BE49-F238E27FC236}">
                    <a16:creationId xmlns:a16="http://schemas.microsoft.com/office/drawing/2014/main" id="{5F32C42B-2121-1B0A-061C-2AF9094696BF}"/>
                  </a:ext>
                </a:extLst>
              </p:cNvPr>
              <p:cNvSpPr/>
              <p:nvPr/>
            </p:nvSpPr>
            <p:spPr>
              <a:xfrm>
                <a:off x="1432521" y="3098110"/>
                <a:ext cx="83439" cy="148366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415" extrusionOk="0">
                    <a:moveTo>
                      <a:pt x="506" y="1"/>
                    </a:moveTo>
                    <a:lnTo>
                      <a:pt x="1" y="1270"/>
                    </a:lnTo>
                    <a:cubicBezTo>
                      <a:pt x="145" y="1328"/>
                      <a:pt x="296" y="1379"/>
                      <a:pt x="448" y="1415"/>
                    </a:cubicBezTo>
                    <a:lnTo>
                      <a:pt x="794" y="95"/>
                    </a:lnTo>
                    <a:cubicBezTo>
                      <a:pt x="693" y="66"/>
                      <a:pt x="599" y="37"/>
                      <a:pt x="5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408;p60">
                <a:extLst>
                  <a:ext uri="{FF2B5EF4-FFF2-40B4-BE49-F238E27FC236}">
                    <a16:creationId xmlns:a16="http://schemas.microsoft.com/office/drawing/2014/main" id="{B2D97BE9-6A23-2C68-449E-5AFAA759EBC8}"/>
                  </a:ext>
                </a:extLst>
              </p:cNvPr>
              <p:cNvSpPr/>
              <p:nvPr/>
            </p:nvSpPr>
            <p:spPr>
              <a:xfrm>
                <a:off x="1325782" y="3058056"/>
                <a:ext cx="116710" cy="140817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343" extrusionOk="0">
                    <a:moveTo>
                      <a:pt x="859" y="1"/>
                    </a:moveTo>
                    <a:lnTo>
                      <a:pt x="1" y="1068"/>
                    </a:lnTo>
                    <a:cubicBezTo>
                      <a:pt x="123" y="1169"/>
                      <a:pt x="253" y="1256"/>
                      <a:pt x="390" y="1342"/>
                    </a:cubicBezTo>
                    <a:lnTo>
                      <a:pt x="1112" y="174"/>
                    </a:lnTo>
                    <a:cubicBezTo>
                      <a:pt x="1018" y="123"/>
                      <a:pt x="938" y="66"/>
                      <a:pt x="8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409;p60">
                <a:extLst>
                  <a:ext uri="{FF2B5EF4-FFF2-40B4-BE49-F238E27FC236}">
                    <a16:creationId xmlns:a16="http://schemas.microsoft.com/office/drawing/2014/main" id="{DE964820-CF8C-9E16-BD60-B8FA12140BC5}"/>
                  </a:ext>
                </a:extLst>
              </p:cNvPr>
              <p:cNvSpPr/>
              <p:nvPr/>
            </p:nvSpPr>
            <p:spPr>
              <a:xfrm>
                <a:off x="1242554" y="2999129"/>
                <a:ext cx="138646" cy="120266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147" extrusionOk="0">
                    <a:moveTo>
                      <a:pt x="1126" y="0"/>
                    </a:moveTo>
                    <a:lnTo>
                      <a:pt x="0" y="772"/>
                    </a:lnTo>
                    <a:lnTo>
                      <a:pt x="137" y="959"/>
                    </a:lnTo>
                    <a:lnTo>
                      <a:pt x="210" y="1053"/>
                    </a:lnTo>
                    <a:lnTo>
                      <a:pt x="289" y="1147"/>
                    </a:lnTo>
                    <a:lnTo>
                      <a:pt x="1320" y="245"/>
                    </a:lnTo>
                    <a:lnTo>
                      <a:pt x="1263" y="188"/>
                    </a:lnTo>
                    <a:lnTo>
                      <a:pt x="1219" y="123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10;p60">
                <a:extLst>
                  <a:ext uri="{FF2B5EF4-FFF2-40B4-BE49-F238E27FC236}">
                    <a16:creationId xmlns:a16="http://schemas.microsoft.com/office/drawing/2014/main" id="{E8089F9A-A54C-45E6-AEA1-5194669283FA}"/>
                  </a:ext>
                </a:extLst>
              </p:cNvPr>
              <p:cNvSpPr/>
              <p:nvPr/>
            </p:nvSpPr>
            <p:spPr>
              <a:xfrm>
                <a:off x="1188817" y="2927200"/>
                <a:ext cx="148406" cy="88600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45" extrusionOk="0">
                    <a:moveTo>
                      <a:pt x="1306" y="1"/>
                    </a:moveTo>
                    <a:lnTo>
                      <a:pt x="0" y="405"/>
                    </a:lnTo>
                    <a:cubicBezTo>
                      <a:pt x="51" y="549"/>
                      <a:pt x="101" y="701"/>
                      <a:pt x="166" y="845"/>
                    </a:cubicBezTo>
                    <a:lnTo>
                      <a:pt x="1414" y="282"/>
                    </a:lnTo>
                    <a:cubicBezTo>
                      <a:pt x="1371" y="196"/>
                      <a:pt x="1342" y="95"/>
                      <a:pt x="13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1;p60">
                <a:extLst>
                  <a:ext uri="{FF2B5EF4-FFF2-40B4-BE49-F238E27FC236}">
                    <a16:creationId xmlns:a16="http://schemas.microsoft.com/office/drawing/2014/main" id="{8125FF3F-9D82-D316-D44A-0D92477CF032}"/>
                  </a:ext>
                </a:extLst>
              </p:cNvPr>
              <p:cNvSpPr/>
              <p:nvPr/>
            </p:nvSpPr>
            <p:spPr>
              <a:xfrm>
                <a:off x="1170660" y="2847826"/>
                <a:ext cx="145468" cy="49281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470" extrusionOk="0">
                    <a:moveTo>
                      <a:pt x="0" y="1"/>
                    </a:moveTo>
                    <a:cubicBezTo>
                      <a:pt x="7" y="152"/>
                      <a:pt x="7" y="311"/>
                      <a:pt x="29" y="469"/>
                    </a:cubicBezTo>
                    <a:lnTo>
                      <a:pt x="1385" y="304"/>
                    </a:lnTo>
                    <a:cubicBezTo>
                      <a:pt x="1371" y="203"/>
                      <a:pt x="1378" y="102"/>
                      <a:pt x="13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12;p60">
                <a:extLst>
                  <a:ext uri="{FF2B5EF4-FFF2-40B4-BE49-F238E27FC236}">
                    <a16:creationId xmlns:a16="http://schemas.microsoft.com/office/drawing/2014/main" id="{E81A38E5-F7B3-60C5-3157-38C91FC9EEC9}"/>
                  </a:ext>
                </a:extLst>
              </p:cNvPr>
              <p:cNvSpPr/>
              <p:nvPr/>
            </p:nvSpPr>
            <p:spPr>
              <a:xfrm>
                <a:off x="1810986" y="2625538"/>
                <a:ext cx="144733" cy="105167"/>
              </a:xfrm>
              <a:custGeom>
                <a:avLst/>
                <a:gdLst/>
                <a:ahLst/>
                <a:cxnLst/>
                <a:rect l="l" t="t" r="r" b="b"/>
                <a:pathLst>
                  <a:path w="1379" h="1003" extrusionOk="0">
                    <a:moveTo>
                      <a:pt x="1155" y="0"/>
                    </a:moveTo>
                    <a:lnTo>
                      <a:pt x="1" y="736"/>
                    </a:lnTo>
                    <a:lnTo>
                      <a:pt x="80" y="866"/>
                    </a:lnTo>
                    <a:cubicBezTo>
                      <a:pt x="102" y="909"/>
                      <a:pt x="131" y="959"/>
                      <a:pt x="145" y="1003"/>
                    </a:cubicBezTo>
                    <a:lnTo>
                      <a:pt x="1379" y="411"/>
                    </a:lnTo>
                    <a:cubicBezTo>
                      <a:pt x="1342" y="339"/>
                      <a:pt x="1314" y="267"/>
                      <a:pt x="1278" y="202"/>
                    </a:cubicBezTo>
                    <a:lnTo>
                      <a:pt x="115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1" name="Google Shape;1419;p60">
              <a:extLst>
                <a:ext uri="{FF2B5EF4-FFF2-40B4-BE49-F238E27FC236}">
                  <a16:creationId xmlns:a16="http://schemas.microsoft.com/office/drawing/2014/main" id="{EDEDFD40-5EFC-2202-32C7-7B01EA3ADDFA}"/>
                </a:ext>
              </a:extLst>
            </p:cNvPr>
            <p:cNvSpPr txBox="1"/>
            <p:nvPr/>
          </p:nvSpPr>
          <p:spPr>
            <a:xfrm>
              <a:off x="773415" y="4014524"/>
              <a:ext cx="1603763" cy="6382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latin typeface="Tenorite" panose="00000500000000000000" pitchFamily="2" charset="0"/>
                  <a:ea typeface="Chivo"/>
                  <a:cs typeface="Chivo"/>
                  <a:sym typeface="Chivo"/>
                </a:rPr>
                <a:t>70%</a:t>
              </a:r>
              <a:endParaRPr sz="3200" dirty="0">
                <a:latin typeface="Tenorite" panose="00000500000000000000" pitchFamily="2" charset="0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2D8766A1-FFF6-7631-C933-B89991AAC71C}"/>
              </a:ext>
            </a:extLst>
          </p:cNvPr>
          <p:cNvGrpSpPr/>
          <p:nvPr/>
        </p:nvGrpSpPr>
        <p:grpSpPr>
          <a:xfrm>
            <a:off x="9164911" y="3275905"/>
            <a:ext cx="2193643" cy="2116834"/>
            <a:chOff x="3068335" y="3275905"/>
            <a:chExt cx="2193643" cy="2116834"/>
          </a:xfrm>
        </p:grpSpPr>
        <p:grpSp>
          <p:nvGrpSpPr>
            <p:cNvPr id="144" name="Google Shape;1391;p60">
              <a:extLst>
                <a:ext uri="{FF2B5EF4-FFF2-40B4-BE49-F238E27FC236}">
                  <a16:creationId xmlns:a16="http://schemas.microsoft.com/office/drawing/2014/main" id="{56156D13-E352-006A-B365-5941D27A73C5}"/>
                </a:ext>
              </a:extLst>
            </p:cNvPr>
            <p:cNvGrpSpPr/>
            <p:nvPr/>
          </p:nvGrpSpPr>
          <p:grpSpPr>
            <a:xfrm>
              <a:off x="3068335" y="3275905"/>
              <a:ext cx="2193643" cy="2116834"/>
              <a:chOff x="1170660" y="2436488"/>
              <a:chExt cx="825886" cy="8232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46" name="Google Shape;1392;p60">
                <a:extLst>
                  <a:ext uri="{FF2B5EF4-FFF2-40B4-BE49-F238E27FC236}">
                    <a16:creationId xmlns:a16="http://schemas.microsoft.com/office/drawing/2014/main" id="{0C8350AB-B25C-F985-4D98-5BA7CDBCD429}"/>
                  </a:ext>
                </a:extLst>
              </p:cNvPr>
              <p:cNvSpPr/>
              <p:nvPr/>
            </p:nvSpPr>
            <p:spPr>
              <a:xfrm>
                <a:off x="1177482" y="2726092"/>
                <a:ext cx="148406" cy="73502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701" extrusionOk="0">
                    <a:moveTo>
                      <a:pt x="108" y="0"/>
                    </a:moveTo>
                    <a:lnTo>
                      <a:pt x="51" y="224"/>
                    </a:lnTo>
                    <a:cubicBezTo>
                      <a:pt x="29" y="303"/>
                      <a:pt x="7" y="375"/>
                      <a:pt x="0" y="455"/>
                    </a:cubicBezTo>
                    <a:lnTo>
                      <a:pt x="1342" y="700"/>
                    </a:lnTo>
                    <a:cubicBezTo>
                      <a:pt x="1349" y="650"/>
                      <a:pt x="1363" y="599"/>
                      <a:pt x="1378" y="549"/>
                    </a:cubicBezTo>
                    <a:lnTo>
                      <a:pt x="1414" y="39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393;p60">
                <a:extLst>
                  <a:ext uri="{FF2B5EF4-FFF2-40B4-BE49-F238E27FC236}">
                    <a16:creationId xmlns:a16="http://schemas.microsoft.com/office/drawing/2014/main" id="{9B6BD25E-B79E-8751-1478-B968E22DEAF8}"/>
                  </a:ext>
                </a:extLst>
              </p:cNvPr>
              <p:cNvSpPr/>
              <p:nvPr/>
            </p:nvSpPr>
            <p:spPr>
              <a:xfrm>
                <a:off x="1216840" y="2614948"/>
                <a:ext cx="143893" cy="108942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1039" extrusionOk="0">
                    <a:moveTo>
                      <a:pt x="245" y="0"/>
                    </a:moveTo>
                    <a:cubicBezTo>
                      <a:pt x="159" y="137"/>
                      <a:pt x="72" y="267"/>
                      <a:pt x="0" y="404"/>
                    </a:cubicBezTo>
                    <a:lnTo>
                      <a:pt x="1219" y="1039"/>
                    </a:lnTo>
                    <a:cubicBezTo>
                      <a:pt x="1262" y="945"/>
                      <a:pt x="1320" y="866"/>
                      <a:pt x="1371" y="772"/>
                    </a:cubicBezTo>
                    <a:lnTo>
                      <a:pt x="2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394;p60">
                <a:extLst>
                  <a:ext uri="{FF2B5EF4-FFF2-40B4-BE49-F238E27FC236}">
                    <a16:creationId xmlns:a16="http://schemas.microsoft.com/office/drawing/2014/main" id="{FF8278D2-FF9E-A0C7-B380-F0A5550F6BB5}"/>
                  </a:ext>
                </a:extLst>
              </p:cNvPr>
              <p:cNvSpPr/>
              <p:nvPr/>
            </p:nvSpPr>
            <p:spPr>
              <a:xfrm>
                <a:off x="1289468" y="2524879"/>
                <a:ext cx="126576" cy="134001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278" extrusionOk="0">
                    <a:moveTo>
                      <a:pt x="347" y="1"/>
                    </a:moveTo>
                    <a:cubicBezTo>
                      <a:pt x="224" y="95"/>
                      <a:pt x="116" y="210"/>
                      <a:pt x="1" y="318"/>
                    </a:cubicBezTo>
                    <a:lnTo>
                      <a:pt x="974" y="1278"/>
                    </a:lnTo>
                    <a:cubicBezTo>
                      <a:pt x="1046" y="1205"/>
                      <a:pt x="1126" y="1133"/>
                      <a:pt x="1205" y="1068"/>
                    </a:cubicBezTo>
                    <a:lnTo>
                      <a:pt x="3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395;p60">
                <a:extLst>
                  <a:ext uri="{FF2B5EF4-FFF2-40B4-BE49-F238E27FC236}">
                    <a16:creationId xmlns:a16="http://schemas.microsoft.com/office/drawing/2014/main" id="{23370B94-5F9C-4E35-6549-26E5D5625B1A}"/>
                  </a:ext>
                </a:extLst>
              </p:cNvPr>
              <p:cNvSpPr/>
              <p:nvPr/>
            </p:nvSpPr>
            <p:spPr>
              <a:xfrm>
                <a:off x="1387915" y="2463645"/>
                <a:ext cx="97713" cy="146794"/>
              </a:xfrm>
              <a:custGeom>
                <a:avLst/>
                <a:gdLst/>
                <a:ahLst/>
                <a:cxnLst/>
                <a:rect l="l" t="t" r="r" b="b"/>
                <a:pathLst>
                  <a:path w="931" h="1400" extrusionOk="0">
                    <a:moveTo>
                      <a:pt x="426" y="1"/>
                    </a:moveTo>
                    <a:cubicBezTo>
                      <a:pt x="354" y="22"/>
                      <a:pt x="282" y="58"/>
                      <a:pt x="209" y="94"/>
                    </a:cubicBezTo>
                    <a:lnTo>
                      <a:pt x="0" y="195"/>
                    </a:lnTo>
                    <a:lnTo>
                      <a:pt x="649" y="1400"/>
                    </a:lnTo>
                    <a:lnTo>
                      <a:pt x="786" y="1335"/>
                    </a:lnTo>
                    <a:cubicBezTo>
                      <a:pt x="830" y="1306"/>
                      <a:pt x="880" y="1285"/>
                      <a:pt x="931" y="1270"/>
                    </a:cubicBezTo>
                    <a:lnTo>
                      <a:pt x="42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396;p60">
                <a:extLst>
                  <a:ext uri="{FF2B5EF4-FFF2-40B4-BE49-F238E27FC236}">
                    <a16:creationId xmlns:a16="http://schemas.microsoft.com/office/drawing/2014/main" id="{4ACC3084-5938-36EF-3CDF-5CAE6F6C5EAC}"/>
                  </a:ext>
                </a:extLst>
              </p:cNvPr>
              <p:cNvSpPr/>
              <p:nvPr/>
            </p:nvSpPr>
            <p:spPr>
              <a:xfrm>
                <a:off x="1503680" y="2436488"/>
                <a:ext cx="59929" cy="14679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400" extrusionOk="0">
                    <a:moveTo>
                      <a:pt x="470" y="0"/>
                    </a:moveTo>
                    <a:cubicBezTo>
                      <a:pt x="390" y="0"/>
                      <a:pt x="311" y="7"/>
                      <a:pt x="239" y="22"/>
                    </a:cubicBezTo>
                    <a:lnTo>
                      <a:pt x="1" y="58"/>
                    </a:lnTo>
                    <a:lnTo>
                      <a:pt x="268" y="1399"/>
                    </a:lnTo>
                    <a:lnTo>
                      <a:pt x="419" y="1378"/>
                    </a:lnTo>
                    <a:cubicBezTo>
                      <a:pt x="470" y="1370"/>
                      <a:pt x="520" y="1363"/>
                      <a:pt x="571" y="1363"/>
                    </a:cubicBezTo>
                    <a:lnTo>
                      <a:pt x="47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397;p60">
                <a:extLst>
                  <a:ext uri="{FF2B5EF4-FFF2-40B4-BE49-F238E27FC236}">
                    <a16:creationId xmlns:a16="http://schemas.microsoft.com/office/drawing/2014/main" id="{BA9F226D-485C-8877-A7BE-89BAA7E21828}"/>
                  </a:ext>
                </a:extLst>
              </p:cNvPr>
              <p:cNvSpPr/>
              <p:nvPr/>
            </p:nvSpPr>
            <p:spPr>
              <a:xfrm>
                <a:off x="1611992" y="2437222"/>
                <a:ext cx="63603" cy="14826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1414" extrusionOk="0">
                    <a:moveTo>
                      <a:pt x="144" y="0"/>
                    </a:moveTo>
                    <a:lnTo>
                      <a:pt x="0" y="1356"/>
                    </a:lnTo>
                    <a:cubicBezTo>
                      <a:pt x="101" y="1378"/>
                      <a:pt x="202" y="1385"/>
                      <a:pt x="303" y="1414"/>
                    </a:cubicBezTo>
                    <a:lnTo>
                      <a:pt x="606" y="80"/>
                    </a:lnTo>
                    <a:cubicBezTo>
                      <a:pt x="454" y="36"/>
                      <a:pt x="296" y="22"/>
                      <a:pt x="1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398;p60">
                <a:extLst>
                  <a:ext uri="{FF2B5EF4-FFF2-40B4-BE49-F238E27FC236}">
                    <a16:creationId xmlns:a16="http://schemas.microsoft.com/office/drawing/2014/main" id="{A8E00C0B-75CF-5DB4-50AC-0D28235FB453}"/>
                  </a:ext>
                </a:extLst>
              </p:cNvPr>
              <p:cNvSpPr/>
              <p:nvPr/>
            </p:nvSpPr>
            <p:spPr>
              <a:xfrm>
                <a:off x="1689868" y="2468154"/>
                <a:ext cx="100862" cy="146898"/>
              </a:xfrm>
              <a:custGeom>
                <a:avLst/>
                <a:gdLst/>
                <a:ahLst/>
                <a:cxnLst/>
                <a:rect l="l" t="t" r="r" b="b"/>
                <a:pathLst>
                  <a:path w="961" h="1401" extrusionOk="0">
                    <a:moveTo>
                      <a:pt x="542" y="1"/>
                    </a:moveTo>
                    <a:lnTo>
                      <a:pt x="1" y="1256"/>
                    </a:lnTo>
                    <a:lnTo>
                      <a:pt x="138" y="1321"/>
                    </a:lnTo>
                    <a:cubicBezTo>
                      <a:pt x="181" y="1343"/>
                      <a:pt x="232" y="1371"/>
                      <a:pt x="275" y="1400"/>
                    </a:cubicBezTo>
                    <a:lnTo>
                      <a:pt x="960" y="210"/>
                    </a:lnTo>
                    <a:cubicBezTo>
                      <a:pt x="895" y="174"/>
                      <a:pt x="823" y="131"/>
                      <a:pt x="751" y="102"/>
                    </a:cubicBezTo>
                    <a:lnTo>
                      <a:pt x="5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399;p60">
                <a:extLst>
                  <a:ext uri="{FF2B5EF4-FFF2-40B4-BE49-F238E27FC236}">
                    <a16:creationId xmlns:a16="http://schemas.microsoft.com/office/drawing/2014/main" id="{AD9203AC-4585-772C-765C-71102A9601E8}"/>
                  </a:ext>
                </a:extLst>
              </p:cNvPr>
              <p:cNvSpPr/>
              <p:nvPr/>
            </p:nvSpPr>
            <p:spPr>
              <a:xfrm>
                <a:off x="1758089" y="2532533"/>
                <a:ext cx="128780" cy="132429"/>
              </a:xfrm>
              <a:custGeom>
                <a:avLst/>
                <a:gdLst/>
                <a:ahLst/>
                <a:cxnLst/>
                <a:rect l="l" t="t" r="r" b="b"/>
                <a:pathLst>
                  <a:path w="1227" h="1263" extrusionOk="0">
                    <a:moveTo>
                      <a:pt x="887" y="0"/>
                    </a:moveTo>
                    <a:lnTo>
                      <a:pt x="0" y="1046"/>
                    </a:lnTo>
                    <a:cubicBezTo>
                      <a:pt x="79" y="1111"/>
                      <a:pt x="152" y="1183"/>
                      <a:pt x="224" y="1262"/>
                    </a:cubicBezTo>
                    <a:lnTo>
                      <a:pt x="1226" y="332"/>
                    </a:lnTo>
                    <a:cubicBezTo>
                      <a:pt x="1118" y="209"/>
                      <a:pt x="1003" y="101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400;p60">
                <a:extLst>
                  <a:ext uri="{FF2B5EF4-FFF2-40B4-BE49-F238E27FC236}">
                    <a16:creationId xmlns:a16="http://schemas.microsoft.com/office/drawing/2014/main" id="{B1E478F7-CFB9-90D5-6C45-861029210585}"/>
                  </a:ext>
                </a:extLst>
              </p:cNvPr>
              <p:cNvSpPr/>
              <p:nvPr/>
            </p:nvSpPr>
            <p:spPr>
              <a:xfrm>
                <a:off x="1842787" y="2738150"/>
                <a:ext cx="149246" cy="69727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665" extrusionOk="0">
                    <a:moveTo>
                      <a:pt x="1321" y="1"/>
                    </a:moveTo>
                    <a:lnTo>
                      <a:pt x="1" y="361"/>
                    </a:lnTo>
                    <a:lnTo>
                      <a:pt x="44" y="506"/>
                    </a:lnTo>
                    <a:cubicBezTo>
                      <a:pt x="51" y="556"/>
                      <a:pt x="59" y="614"/>
                      <a:pt x="66" y="664"/>
                    </a:cubicBezTo>
                    <a:lnTo>
                      <a:pt x="1422" y="462"/>
                    </a:lnTo>
                    <a:cubicBezTo>
                      <a:pt x="1407" y="383"/>
                      <a:pt x="1400" y="304"/>
                      <a:pt x="1378" y="232"/>
                    </a:cubicBezTo>
                    <a:lnTo>
                      <a:pt x="13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401;p60">
                <a:extLst>
                  <a:ext uri="{FF2B5EF4-FFF2-40B4-BE49-F238E27FC236}">
                    <a16:creationId xmlns:a16="http://schemas.microsoft.com/office/drawing/2014/main" id="{25E3671E-27AB-3843-A121-EF562F300DAA}"/>
                  </a:ext>
                </a:extLst>
              </p:cNvPr>
              <p:cNvSpPr/>
              <p:nvPr/>
            </p:nvSpPr>
            <p:spPr>
              <a:xfrm>
                <a:off x="1849609" y="2855376"/>
                <a:ext cx="146937" cy="53789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513" extrusionOk="0">
                    <a:moveTo>
                      <a:pt x="30" y="1"/>
                    </a:moveTo>
                    <a:cubicBezTo>
                      <a:pt x="30" y="109"/>
                      <a:pt x="15" y="210"/>
                      <a:pt x="1" y="311"/>
                    </a:cubicBezTo>
                    <a:lnTo>
                      <a:pt x="1357" y="513"/>
                    </a:lnTo>
                    <a:cubicBezTo>
                      <a:pt x="1378" y="354"/>
                      <a:pt x="1393" y="203"/>
                      <a:pt x="1400" y="44"/>
                    </a:cubicBez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402;p60">
                <a:extLst>
                  <a:ext uri="{FF2B5EF4-FFF2-40B4-BE49-F238E27FC236}">
                    <a16:creationId xmlns:a16="http://schemas.microsoft.com/office/drawing/2014/main" id="{79AD7B17-6C83-58CA-97B2-5C021EF09132}"/>
                  </a:ext>
                </a:extLst>
              </p:cNvPr>
              <p:cNvSpPr/>
              <p:nvPr/>
            </p:nvSpPr>
            <p:spPr>
              <a:xfrm>
                <a:off x="1826204" y="2934854"/>
                <a:ext cx="148406" cy="91536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73" extrusionOk="0">
                    <a:moveTo>
                      <a:pt x="123" y="0"/>
                    </a:moveTo>
                    <a:lnTo>
                      <a:pt x="65" y="144"/>
                    </a:lnTo>
                    <a:cubicBezTo>
                      <a:pt x="51" y="195"/>
                      <a:pt x="22" y="238"/>
                      <a:pt x="0" y="281"/>
                    </a:cubicBezTo>
                    <a:lnTo>
                      <a:pt x="1234" y="873"/>
                    </a:lnTo>
                    <a:cubicBezTo>
                      <a:pt x="1270" y="801"/>
                      <a:pt x="1306" y="736"/>
                      <a:pt x="1335" y="664"/>
                    </a:cubicBezTo>
                    <a:lnTo>
                      <a:pt x="1414" y="44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403;p60">
                <a:extLst>
                  <a:ext uri="{FF2B5EF4-FFF2-40B4-BE49-F238E27FC236}">
                    <a16:creationId xmlns:a16="http://schemas.microsoft.com/office/drawing/2014/main" id="{1C9F272F-2BF2-261F-4702-20E3B4369ED9}"/>
                  </a:ext>
                </a:extLst>
              </p:cNvPr>
              <p:cNvSpPr/>
              <p:nvPr/>
            </p:nvSpPr>
            <p:spPr>
              <a:xfrm>
                <a:off x="1781493" y="3005944"/>
                <a:ext cx="136337" cy="122573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1169" extrusionOk="0">
                    <a:moveTo>
                      <a:pt x="195" y="0"/>
                    </a:moveTo>
                    <a:lnTo>
                      <a:pt x="102" y="123"/>
                    </a:lnTo>
                    <a:lnTo>
                      <a:pt x="1" y="238"/>
                    </a:lnTo>
                    <a:lnTo>
                      <a:pt x="1003" y="1168"/>
                    </a:lnTo>
                    <a:lnTo>
                      <a:pt x="1155" y="988"/>
                    </a:lnTo>
                    <a:lnTo>
                      <a:pt x="1299" y="80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404;p60">
                <a:extLst>
                  <a:ext uri="{FF2B5EF4-FFF2-40B4-BE49-F238E27FC236}">
                    <a16:creationId xmlns:a16="http://schemas.microsoft.com/office/drawing/2014/main" id="{1EE3DF6E-F064-3907-4E43-6375AD2EEEFE}"/>
                  </a:ext>
                </a:extLst>
              </p:cNvPr>
              <p:cNvSpPr/>
              <p:nvPr/>
            </p:nvSpPr>
            <p:spPr>
              <a:xfrm>
                <a:off x="1718731" y="3062565"/>
                <a:ext cx="112827" cy="142285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57" extrusionOk="0">
                    <a:moveTo>
                      <a:pt x="252" y="1"/>
                    </a:moveTo>
                    <a:cubicBezTo>
                      <a:pt x="209" y="37"/>
                      <a:pt x="173" y="66"/>
                      <a:pt x="130" y="95"/>
                    </a:cubicBezTo>
                    <a:lnTo>
                      <a:pt x="0" y="174"/>
                    </a:lnTo>
                    <a:lnTo>
                      <a:pt x="685" y="1357"/>
                    </a:lnTo>
                    <a:lnTo>
                      <a:pt x="880" y="1234"/>
                    </a:lnTo>
                    <a:cubicBezTo>
                      <a:pt x="952" y="1191"/>
                      <a:pt x="1010" y="1141"/>
                      <a:pt x="1075" y="1097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405;p60">
                <a:extLst>
                  <a:ext uri="{FF2B5EF4-FFF2-40B4-BE49-F238E27FC236}">
                    <a16:creationId xmlns:a16="http://schemas.microsoft.com/office/drawing/2014/main" id="{06B91080-1BCB-FD42-EBDD-B4B1DA6DD213}"/>
                  </a:ext>
                </a:extLst>
              </p:cNvPr>
              <p:cNvSpPr/>
              <p:nvPr/>
            </p:nvSpPr>
            <p:spPr>
              <a:xfrm>
                <a:off x="1643794" y="3100417"/>
                <a:ext cx="79556" cy="149100"/>
              </a:xfrm>
              <a:custGeom>
                <a:avLst/>
                <a:gdLst/>
                <a:ahLst/>
                <a:cxnLst/>
                <a:rect l="l" t="t" r="r" b="b"/>
                <a:pathLst>
                  <a:path w="758" h="1422" extrusionOk="0">
                    <a:moveTo>
                      <a:pt x="296" y="1"/>
                    </a:moveTo>
                    <a:cubicBezTo>
                      <a:pt x="195" y="37"/>
                      <a:pt x="101" y="73"/>
                      <a:pt x="0" y="94"/>
                    </a:cubicBezTo>
                    <a:lnTo>
                      <a:pt x="303" y="1421"/>
                    </a:lnTo>
                    <a:cubicBezTo>
                      <a:pt x="454" y="1393"/>
                      <a:pt x="606" y="1342"/>
                      <a:pt x="757" y="1292"/>
                    </a:cubicBezTo>
                    <a:lnTo>
                      <a:pt x="2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0" name="Google Shape;1406;p60">
                <a:extLst>
                  <a:ext uri="{FF2B5EF4-FFF2-40B4-BE49-F238E27FC236}">
                    <a16:creationId xmlns:a16="http://schemas.microsoft.com/office/drawing/2014/main" id="{BCC9F337-6F01-4B07-69E9-5FEC105CFE3C}"/>
                  </a:ext>
                </a:extLst>
              </p:cNvPr>
              <p:cNvSpPr/>
              <p:nvPr/>
            </p:nvSpPr>
            <p:spPr>
              <a:xfrm>
                <a:off x="1552903" y="3115516"/>
                <a:ext cx="49329" cy="144172"/>
              </a:xfrm>
              <a:custGeom>
                <a:avLst/>
                <a:gdLst/>
                <a:ahLst/>
                <a:cxnLst/>
                <a:rect l="l" t="t" r="r" b="b"/>
                <a:pathLst>
                  <a:path w="470" h="1375" extrusionOk="0">
                    <a:moveTo>
                      <a:pt x="102" y="1"/>
                    </a:moveTo>
                    <a:lnTo>
                      <a:pt x="1" y="1364"/>
                    </a:lnTo>
                    <a:cubicBezTo>
                      <a:pt x="113" y="1369"/>
                      <a:pt x="221" y="1374"/>
                      <a:pt x="331" y="1374"/>
                    </a:cubicBezTo>
                    <a:cubicBezTo>
                      <a:pt x="377" y="1374"/>
                      <a:pt x="423" y="1373"/>
                      <a:pt x="469" y="1371"/>
                    </a:cubicBezTo>
                    <a:lnTo>
                      <a:pt x="412" y="1"/>
                    </a:lnTo>
                    <a:cubicBezTo>
                      <a:pt x="361" y="4"/>
                      <a:pt x="309" y="6"/>
                      <a:pt x="257" y="6"/>
                    </a:cubicBezTo>
                    <a:cubicBezTo>
                      <a:pt x="204" y="6"/>
                      <a:pt x="152" y="4"/>
                      <a:pt x="1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407;p60">
                <a:extLst>
                  <a:ext uri="{FF2B5EF4-FFF2-40B4-BE49-F238E27FC236}">
                    <a16:creationId xmlns:a16="http://schemas.microsoft.com/office/drawing/2014/main" id="{7B532ABF-FA38-C39C-9D47-0149DBEE2193}"/>
                  </a:ext>
                </a:extLst>
              </p:cNvPr>
              <p:cNvSpPr/>
              <p:nvPr/>
            </p:nvSpPr>
            <p:spPr>
              <a:xfrm>
                <a:off x="1432521" y="3098110"/>
                <a:ext cx="83439" cy="148366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415" extrusionOk="0">
                    <a:moveTo>
                      <a:pt x="506" y="1"/>
                    </a:moveTo>
                    <a:lnTo>
                      <a:pt x="1" y="1270"/>
                    </a:lnTo>
                    <a:cubicBezTo>
                      <a:pt x="145" y="1328"/>
                      <a:pt x="296" y="1379"/>
                      <a:pt x="448" y="1415"/>
                    </a:cubicBezTo>
                    <a:lnTo>
                      <a:pt x="794" y="95"/>
                    </a:lnTo>
                    <a:cubicBezTo>
                      <a:pt x="693" y="66"/>
                      <a:pt x="599" y="37"/>
                      <a:pt x="5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408;p60">
                <a:extLst>
                  <a:ext uri="{FF2B5EF4-FFF2-40B4-BE49-F238E27FC236}">
                    <a16:creationId xmlns:a16="http://schemas.microsoft.com/office/drawing/2014/main" id="{7F58547C-5A52-DAAE-8B29-1CD4CD4F3C85}"/>
                  </a:ext>
                </a:extLst>
              </p:cNvPr>
              <p:cNvSpPr/>
              <p:nvPr/>
            </p:nvSpPr>
            <p:spPr>
              <a:xfrm>
                <a:off x="1325782" y="3058056"/>
                <a:ext cx="116710" cy="140817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343" extrusionOk="0">
                    <a:moveTo>
                      <a:pt x="859" y="1"/>
                    </a:moveTo>
                    <a:lnTo>
                      <a:pt x="1" y="1068"/>
                    </a:lnTo>
                    <a:cubicBezTo>
                      <a:pt x="123" y="1169"/>
                      <a:pt x="253" y="1256"/>
                      <a:pt x="390" y="1342"/>
                    </a:cubicBezTo>
                    <a:lnTo>
                      <a:pt x="1112" y="174"/>
                    </a:lnTo>
                    <a:cubicBezTo>
                      <a:pt x="1018" y="123"/>
                      <a:pt x="938" y="66"/>
                      <a:pt x="8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409;p60">
                <a:extLst>
                  <a:ext uri="{FF2B5EF4-FFF2-40B4-BE49-F238E27FC236}">
                    <a16:creationId xmlns:a16="http://schemas.microsoft.com/office/drawing/2014/main" id="{75869705-A4DF-A674-5F48-0776821FE262}"/>
                  </a:ext>
                </a:extLst>
              </p:cNvPr>
              <p:cNvSpPr/>
              <p:nvPr/>
            </p:nvSpPr>
            <p:spPr>
              <a:xfrm>
                <a:off x="1242554" y="2999129"/>
                <a:ext cx="138646" cy="120266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147" extrusionOk="0">
                    <a:moveTo>
                      <a:pt x="1126" y="0"/>
                    </a:moveTo>
                    <a:lnTo>
                      <a:pt x="0" y="772"/>
                    </a:lnTo>
                    <a:lnTo>
                      <a:pt x="137" y="959"/>
                    </a:lnTo>
                    <a:lnTo>
                      <a:pt x="210" y="1053"/>
                    </a:lnTo>
                    <a:lnTo>
                      <a:pt x="289" y="1147"/>
                    </a:lnTo>
                    <a:lnTo>
                      <a:pt x="1320" y="245"/>
                    </a:lnTo>
                    <a:lnTo>
                      <a:pt x="1263" y="188"/>
                    </a:lnTo>
                    <a:lnTo>
                      <a:pt x="1219" y="123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410;p60">
                <a:extLst>
                  <a:ext uri="{FF2B5EF4-FFF2-40B4-BE49-F238E27FC236}">
                    <a16:creationId xmlns:a16="http://schemas.microsoft.com/office/drawing/2014/main" id="{70DF5C1C-D427-C2E7-42AD-AA602023DB13}"/>
                  </a:ext>
                </a:extLst>
              </p:cNvPr>
              <p:cNvSpPr/>
              <p:nvPr/>
            </p:nvSpPr>
            <p:spPr>
              <a:xfrm>
                <a:off x="1188817" y="2927200"/>
                <a:ext cx="148406" cy="88600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45" extrusionOk="0">
                    <a:moveTo>
                      <a:pt x="1306" y="1"/>
                    </a:moveTo>
                    <a:lnTo>
                      <a:pt x="0" y="405"/>
                    </a:lnTo>
                    <a:cubicBezTo>
                      <a:pt x="51" y="549"/>
                      <a:pt x="101" y="701"/>
                      <a:pt x="166" y="845"/>
                    </a:cubicBezTo>
                    <a:lnTo>
                      <a:pt x="1414" y="282"/>
                    </a:lnTo>
                    <a:cubicBezTo>
                      <a:pt x="1371" y="196"/>
                      <a:pt x="1342" y="95"/>
                      <a:pt x="13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411;p60">
                <a:extLst>
                  <a:ext uri="{FF2B5EF4-FFF2-40B4-BE49-F238E27FC236}">
                    <a16:creationId xmlns:a16="http://schemas.microsoft.com/office/drawing/2014/main" id="{E9B4B3F0-F490-B98E-C586-56476656FFC6}"/>
                  </a:ext>
                </a:extLst>
              </p:cNvPr>
              <p:cNvSpPr/>
              <p:nvPr/>
            </p:nvSpPr>
            <p:spPr>
              <a:xfrm>
                <a:off x="1170660" y="2847826"/>
                <a:ext cx="145468" cy="49281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470" extrusionOk="0">
                    <a:moveTo>
                      <a:pt x="0" y="1"/>
                    </a:moveTo>
                    <a:cubicBezTo>
                      <a:pt x="7" y="152"/>
                      <a:pt x="7" y="311"/>
                      <a:pt x="29" y="469"/>
                    </a:cubicBezTo>
                    <a:lnTo>
                      <a:pt x="1385" y="304"/>
                    </a:lnTo>
                    <a:cubicBezTo>
                      <a:pt x="1371" y="203"/>
                      <a:pt x="1378" y="102"/>
                      <a:pt x="13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412;p60">
                <a:extLst>
                  <a:ext uri="{FF2B5EF4-FFF2-40B4-BE49-F238E27FC236}">
                    <a16:creationId xmlns:a16="http://schemas.microsoft.com/office/drawing/2014/main" id="{79210B3C-7F3C-91EC-7944-0674D354DDA8}"/>
                  </a:ext>
                </a:extLst>
              </p:cNvPr>
              <p:cNvSpPr/>
              <p:nvPr/>
            </p:nvSpPr>
            <p:spPr>
              <a:xfrm>
                <a:off x="1810986" y="2625538"/>
                <a:ext cx="144733" cy="105167"/>
              </a:xfrm>
              <a:custGeom>
                <a:avLst/>
                <a:gdLst/>
                <a:ahLst/>
                <a:cxnLst/>
                <a:rect l="l" t="t" r="r" b="b"/>
                <a:pathLst>
                  <a:path w="1379" h="1003" extrusionOk="0">
                    <a:moveTo>
                      <a:pt x="1155" y="0"/>
                    </a:moveTo>
                    <a:lnTo>
                      <a:pt x="1" y="736"/>
                    </a:lnTo>
                    <a:lnTo>
                      <a:pt x="80" y="866"/>
                    </a:lnTo>
                    <a:cubicBezTo>
                      <a:pt x="102" y="909"/>
                      <a:pt x="131" y="959"/>
                      <a:pt x="145" y="1003"/>
                    </a:cubicBezTo>
                    <a:lnTo>
                      <a:pt x="1379" y="411"/>
                    </a:lnTo>
                    <a:cubicBezTo>
                      <a:pt x="1342" y="339"/>
                      <a:pt x="1314" y="267"/>
                      <a:pt x="1278" y="202"/>
                    </a:cubicBezTo>
                    <a:lnTo>
                      <a:pt x="115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5" name="Google Shape;1419;p60">
              <a:extLst>
                <a:ext uri="{FF2B5EF4-FFF2-40B4-BE49-F238E27FC236}">
                  <a16:creationId xmlns:a16="http://schemas.microsoft.com/office/drawing/2014/main" id="{AE064475-5179-4732-7AF3-666AAA7043D0}"/>
                </a:ext>
              </a:extLst>
            </p:cNvPr>
            <p:cNvSpPr txBox="1"/>
            <p:nvPr/>
          </p:nvSpPr>
          <p:spPr>
            <a:xfrm>
              <a:off x="3338451" y="4014524"/>
              <a:ext cx="1603763" cy="6382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dirty="0">
                  <a:latin typeface="Tenorite" panose="00000500000000000000" pitchFamily="2" charset="0"/>
                  <a:ea typeface="Chivo"/>
                  <a:cs typeface="Chivo"/>
                  <a:sym typeface="Chivo"/>
                </a:rPr>
                <a:t>70%</a:t>
              </a:r>
              <a:endParaRPr sz="3200" dirty="0">
                <a:latin typeface="Tenorite" panose="00000500000000000000" pitchFamily="2" charset="0"/>
                <a:ea typeface="Chivo"/>
                <a:cs typeface="Chivo"/>
                <a:sym typeface="Chiv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0309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2744761" y="491667"/>
            <a:ext cx="67024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CHALLENGES &amp; SOLUTIONS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9E20486A-BB21-DD88-A6E0-1861BE1B10D9}"/>
              </a:ext>
            </a:extLst>
          </p:cNvPr>
          <p:cNvGrpSpPr/>
          <p:nvPr/>
        </p:nvGrpSpPr>
        <p:grpSpPr>
          <a:xfrm>
            <a:off x="611501" y="1493749"/>
            <a:ext cx="10913796" cy="666908"/>
            <a:chOff x="463826" y="5667158"/>
            <a:chExt cx="10858595" cy="666908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25BA2EF3-6561-32E9-627F-ACD1C260B40B}"/>
                </a:ext>
              </a:extLst>
            </p:cNvPr>
            <p:cNvSpPr txBox="1"/>
            <p:nvPr/>
          </p:nvSpPr>
          <p:spPr>
            <a:xfrm>
              <a:off x="463826" y="5667158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Compréhension de tous stakeholder sur un projet </a:t>
              </a:r>
            </a:p>
          </p:txBody>
        </p:sp>
        <p:grpSp>
          <p:nvGrpSpPr>
            <p:cNvPr id="15" name="Google Shape;3746;p109">
              <a:extLst>
                <a:ext uri="{FF2B5EF4-FFF2-40B4-BE49-F238E27FC236}">
                  <a16:creationId xmlns:a16="http://schemas.microsoft.com/office/drawing/2014/main" id="{96593BBE-DE3B-1E71-5A2F-DE039E325492}"/>
                </a:ext>
              </a:extLst>
            </p:cNvPr>
            <p:cNvGrpSpPr/>
            <p:nvPr/>
          </p:nvGrpSpPr>
          <p:grpSpPr>
            <a:xfrm>
              <a:off x="5324374" y="5859313"/>
              <a:ext cx="960158" cy="289172"/>
              <a:chOff x="4411970" y="2726085"/>
              <a:chExt cx="643107" cy="193659"/>
            </a:xfrm>
          </p:grpSpPr>
          <p:sp>
            <p:nvSpPr>
              <p:cNvPr id="16" name="Google Shape;3747;p109">
                <a:extLst>
                  <a:ext uri="{FF2B5EF4-FFF2-40B4-BE49-F238E27FC236}">
                    <a16:creationId xmlns:a16="http://schemas.microsoft.com/office/drawing/2014/main" id="{79A26EAD-9B2D-0461-5ADA-6D4FC2C98DF0}"/>
                  </a:ext>
                </a:extLst>
              </p:cNvPr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289" extrusionOk="0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3748;p109">
                <a:extLst>
                  <a:ext uri="{FF2B5EF4-FFF2-40B4-BE49-F238E27FC236}">
                    <a16:creationId xmlns:a16="http://schemas.microsoft.com/office/drawing/2014/main" id="{941BB654-333C-96B4-4058-47C4EDA046FC}"/>
                  </a:ext>
                </a:extLst>
              </p:cNvPr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avLst/>
                <a:gdLst/>
                <a:ahLst/>
                <a:cxnLst/>
                <a:rect l="l" t="t" r="r" b="b"/>
                <a:pathLst>
                  <a:path w="801" h="1387" extrusionOk="0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3749;p109">
                <a:extLst>
                  <a:ext uri="{FF2B5EF4-FFF2-40B4-BE49-F238E27FC236}">
                    <a16:creationId xmlns:a16="http://schemas.microsoft.com/office/drawing/2014/main" id="{A6521DEC-1E5A-4828-ADA2-B1FF3D0F432B}"/>
                  </a:ext>
                </a:extLst>
              </p:cNvPr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avLst/>
                <a:gdLst/>
                <a:ahLst/>
                <a:cxnLst/>
                <a:rect l="l" t="t" r="r" b="b"/>
                <a:pathLst>
                  <a:path w="13250" h="3499" extrusionOk="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A5B7C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86D5922E-6C2D-5440-7485-309B2ACAE37B}"/>
                </a:ext>
              </a:extLst>
            </p:cNvPr>
            <p:cNvCxnSpPr>
              <a:cxnSpLocks/>
            </p:cNvCxnSpPr>
            <p:nvPr/>
          </p:nvCxnSpPr>
          <p:spPr>
            <a:xfrm>
              <a:off x="4267200" y="599995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DF84556E-007C-99E5-396D-EE489FBC5172}"/>
                </a:ext>
              </a:extLst>
            </p:cNvPr>
            <p:cNvCxnSpPr>
              <a:cxnSpLocks/>
            </p:cNvCxnSpPr>
            <p:nvPr/>
          </p:nvCxnSpPr>
          <p:spPr>
            <a:xfrm>
              <a:off x="6284532" y="599995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C81F1F5-01DA-F239-8D4B-D80BF89B8E4C}"/>
                </a:ext>
              </a:extLst>
            </p:cNvPr>
            <p:cNvSpPr txBox="1"/>
            <p:nvPr/>
          </p:nvSpPr>
          <p:spPr>
            <a:xfrm>
              <a:off x="7519047" y="5687735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Compréhension de tous stakeholder sur un projet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449A88E-3027-DCDB-1566-F0D815E180E0}"/>
              </a:ext>
            </a:extLst>
          </p:cNvPr>
          <p:cNvGrpSpPr/>
          <p:nvPr/>
        </p:nvGrpSpPr>
        <p:grpSpPr>
          <a:xfrm>
            <a:off x="611500" y="2432712"/>
            <a:ext cx="10913797" cy="666908"/>
            <a:chOff x="463826" y="3829868"/>
            <a:chExt cx="10858595" cy="666908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294099CD-2E9A-499F-E1AE-7809FFA1256B}"/>
                </a:ext>
              </a:extLst>
            </p:cNvPr>
            <p:cNvSpPr txBox="1"/>
            <p:nvPr/>
          </p:nvSpPr>
          <p:spPr>
            <a:xfrm>
              <a:off x="463826" y="3829868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Passation de services </a:t>
              </a:r>
            </a:p>
            <a:p>
              <a:endParaRPr lang="fr-FR" dirty="0"/>
            </a:p>
          </p:txBody>
        </p:sp>
        <p:grpSp>
          <p:nvGrpSpPr>
            <p:cNvPr id="38" name="Google Shape;3746;p109">
              <a:extLst>
                <a:ext uri="{FF2B5EF4-FFF2-40B4-BE49-F238E27FC236}">
                  <a16:creationId xmlns:a16="http://schemas.microsoft.com/office/drawing/2014/main" id="{30023329-BCF3-6273-4019-BFF63FE0D197}"/>
                </a:ext>
              </a:extLst>
            </p:cNvPr>
            <p:cNvGrpSpPr/>
            <p:nvPr/>
          </p:nvGrpSpPr>
          <p:grpSpPr>
            <a:xfrm>
              <a:off x="5324374" y="4022023"/>
              <a:ext cx="960158" cy="289172"/>
              <a:chOff x="4411970" y="2726085"/>
              <a:chExt cx="643107" cy="193659"/>
            </a:xfrm>
          </p:grpSpPr>
          <p:sp>
            <p:nvSpPr>
              <p:cNvPr id="39" name="Google Shape;3747;p109">
                <a:extLst>
                  <a:ext uri="{FF2B5EF4-FFF2-40B4-BE49-F238E27FC236}">
                    <a16:creationId xmlns:a16="http://schemas.microsoft.com/office/drawing/2014/main" id="{D199B310-98A9-EC50-A4BA-929BA0C39DBB}"/>
                  </a:ext>
                </a:extLst>
              </p:cNvPr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289" extrusionOk="0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3748;p109">
                <a:extLst>
                  <a:ext uri="{FF2B5EF4-FFF2-40B4-BE49-F238E27FC236}">
                    <a16:creationId xmlns:a16="http://schemas.microsoft.com/office/drawing/2014/main" id="{E62F9F3C-A08A-2DC4-CB57-7E9A67B79BBC}"/>
                  </a:ext>
                </a:extLst>
              </p:cNvPr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avLst/>
                <a:gdLst/>
                <a:ahLst/>
                <a:cxnLst/>
                <a:rect l="l" t="t" r="r" b="b"/>
                <a:pathLst>
                  <a:path w="801" h="1387" extrusionOk="0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3749;p109">
                <a:extLst>
                  <a:ext uri="{FF2B5EF4-FFF2-40B4-BE49-F238E27FC236}">
                    <a16:creationId xmlns:a16="http://schemas.microsoft.com/office/drawing/2014/main" id="{C1974B44-4BE4-7CE1-96C9-AB54C9D1D073}"/>
                  </a:ext>
                </a:extLst>
              </p:cNvPr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avLst/>
                <a:gdLst/>
                <a:ahLst/>
                <a:cxnLst/>
                <a:rect l="l" t="t" r="r" b="b"/>
                <a:pathLst>
                  <a:path w="13250" h="3499" extrusionOk="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A5B7C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CA767B6F-9CE0-4B84-9366-C2A88B7104F9}"/>
                </a:ext>
              </a:extLst>
            </p:cNvPr>
            <p:cNvCxnSpPr>
              <a:cxnSpLocks/>
            </p:cNvCxnSpPr>
            <p:nvPr/>
          </p:nvCxnSpPr>
          <p:spPr>
            <a:xfrm>
              <a:off x="4267200" y="416266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A555EF32-36CC-27A3-DADB-9F48981451C7}"/>
                </a:ext>
              </a:extLst>
            </p:cNvPr>
            <p:cNvCxnSpPr>
              <a:cxnSpLocks/>
            </p:cNvCxnSpPr>
            <p:nvPr/>
          </p:nvCxnSpPr>
          <p:spPr>
            <a:xfrm>
              <a:off x="6284532" y="416266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EC43D9D9-934C-1BF3-22D3-6C26B67273C6}"/>
                </a:ext>
              </a:extLst>
            </p:cNvPr>
            <p:cNvSpPr txBox="1"/>
            <p:nvPr/>
          </p:nvSpPr>
          <p:spPr>
            <a:xfrm>
              <a:off x="7519047" y="3850445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Les process ne seront plus individuels, les process de l’équipe 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D0CD0A03-F73D-B08C-8440-CA63378A5E3B}"/>
              </a:ext>
            </a:extLst>
          </p:cNvPr>
          <p:cNvGrpSpPr/>
          <p:nvPr/>
        </p:nvGrpSpPr>
        <p:grpSpPr>
          <a:xfrm>
            <a:off x="611501" y="3415133"/>
            <a:ext cx="10913796" cy="666908"/>
            <a:chOff x="463826" y="5667158"/>
            <a:chExt cx="10858595" cy="666908"/>
          </a:xfrm>
        </p:grpSpPr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F19C645B-0083-0B40-C57A-79E65FF43182}"/>
                </a:ext>
              </a:extLst>
            </p:cNvPr>
            <p:cNvSpPr txBox="1"/>
            <p:nvPr/>
          </p:nvSpPr>
          <p:spPr>
            <a:xfrm>
              <a:off x="463826" y="5667158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Compréhension de tous stakeholder sur un projet </a:t>
              </a:r>
            </a:p>
          </p:txBody>
        </p:sp>
        <p:grpSp>
          <p:nvGrpSpPr>
            <p:cNvPr id="67" name="Google Shape;3746;p109">
              <a:extLst>
                <a:ext uri="{FF2B5EF4-FFF2-40B4-BE49-F238E27FC236}">
                  <a16:creationId xmlns:a16="http://schemas.microsoft.com/office/drawing/2014/main" id="{A194E7DB-CF66-1DA6-171F-D01D976E840F}"/>
                </a:ext>
              </a:extLst>
            </p:cNvPr>
            <p:cNvGrpSpPr/>
            <p:nvPr/>
          </p:nvGrpSpPr>
          <p:grpSpPr>
            <a:xfrm>
              <a:off x="5324374" y="5859313"/>
              <a:ext cx="960158" cy="289172"/>
              <a:chOff x="4411970" y="2726085"/>
              <a:chExt cx="643107" cy="193659"/>
            </a:xfrm>
          </p:grpSpPr>
          <p:sp>
            <p:nvSpPr>
              <p:cNvPr id="71" name="Google Shape;3747;p109">
                <a:extLst>
                  <a:ext uri="{FF2B5EF4-FFF2-40B4-BE49-F238E27FC236}">
                    <a16:creationId xmlns:a16="http://schemas.microsoft.com/office/drawing/2014/main" id="{C350DD0B-03E6-597D-79C1-9DEFB4FD4D71}"/>
                  </a:ext>
                </a:extLst>
              </p:cNvPr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289" extrusionOk="0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3748;p109">
                <a:extLst>
                  <a:ext uri="{FF2B5EF4-FFF2-40B4-BE49-F238E27FC236}">
                    <a16:creationId xmlns:a16="http://schemas.microsoft.com/office/drawing/2014/main" id="{7A9EE3A3-7937-036F-1E76-6E105B6E6D2B}"/>
                  </a:ext>
                </a:extLst>
              </p:cNvPr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avLst/>
                <a:gdLst/>
                <a:ahLst/>
                <a:cxnLst/>
                <a:rect l="l" t="t" r="r" b="b"/>
                <a:pathLst>
                  <a:path w="801" h="1387" extrusionOk="0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3749;p109">
                <a:extLst>
                  <a:ext uri="{FF2B5EF4-FFF2-40B4-BE49-F238E27FC236}">
                    <a16:creationId xmlns:a16="http://schemas.microsoft.com/office/drawing/2014/main" id="{4AF2277F-DB0A-89B4-E611-E45D21DF4BEA}"/>
                  </a:ext>
                </a:extLst>
              </p:cNvPr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avLst/>
                <a:gdLst/>
                <a:ahLst/>
                <a:cxnLst/>
                <a:rect l="l" t="t" r="r" b="b"/>
                <a:pathLst>
                  <a:path w="13250" h="3499" extrusionOk="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A5B7C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1AF46E5E-3011-50EC-6304-8FE8E96DD9B3}"/>
                </a:ext>
              </a:extLst>
            </p:cNvPr>
            <p:cNvCxnSpPr>
              <a:cxnSpLocks/>
            </p:cNvCxnSpPr>
            <p:nvPr/>
          </p:nvCxnSpPr>
          <p:spPr>
            <a:xfrm>
              <a:off x="4267200" y="599995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5EC943C1-E247-FFA6-3EAA-2B571D024A8C}"/>
                </a:ext>
              </a:extLst>
            </p:cNvPr>
            <p:cNvCxnSpPr>
              <a:cxnSpLocks/>
            </p:cNvCxnSpPr>
            <p:nvPr/>
          </p:nvCxnSpPr>
          <p:spPr>
            <a:xfrm>
              <a:off x="6284532" y="599995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F0EE9AD8-F276-2972-EB38-C22316DF10FC}"/>
                </a:ext>
              </a:extLst>
            </p:cNvPr>
            <p:cNvSpPr txBox="1"/>
            <p:nvPr/>
          </p:nvSpPr>
          <p:spPr>
            <a:xfrm>
              <a:off x="7519047" y="5687735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Compréhension de tous stakeholder sur un projet </a:t>
              </a: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2B717B84-37FB-9224-B9AA-C4396B3E6B21}"/>
              </a:ext>
            </a:extLst>
          </p:cNvPr>
          <p:cNvGrpSpPr/>
          <p:nvPr/>
        </p:nvGrpSpPr>
        <p:grpSpPr>
          <a:xfrm>
            <a:off x="611500" y="4383046"/>
            <a:ext cx="10913797" cy="666908"/>
            <a:chOff x="463826" y="3829868"/>
            <a:chExt cx="10858595" cy="666908"/>
          </a:xfrm>
        </p:grpSpPr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EB201AC1-DFA0-47C4-8187-0A81E36A3627}"/>
                </a:ext>
              </a:extLst>
            </p:cNvPr>
            <p:cNvSpPr txBox="1"/>
            <p:nvPr/>
          </p:nvSpPr>
          <p:spPr>
            <a:xfrm>
              <a:off x="463826" y="3829868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Passation de services </a:t>
              </a:r>
            </a:p>
            <a:p>
              <a:endParaRPr lang="fr-FR" dirty="0"/>
            </a:p>
          </p:txBody>
        </p:sp>
        <p:grpSp>
          <p:nvGrpSpPr>
            <p:cNvPr id="76" name="Google Shape;3746;p109">
              <a:extLst>
                <a:ext uri="{FF2B5EF4-FFF2-40B4-BE49-F238E27FC236}">
                  <a16:creationId xmlns:a16="http://schemas.microsoft.com/office/drawing/2014/main" id="{0CB00A5D-9AD8-5ECE-FAE3-6A1A1B6FDF96}"/>
                </a:ext>
              </a:extLst>
            </p:cNvPr>
            <p:cNvGrpSpPr/>
            <p:nvPr/>
          </p:nvGrpSpPr>
          <p:grpSpPr>
            <a:xfrm>
              <a:off x="5324374" y="4022023"/>
              <a:ext cx="960158" cy="289172"/>
              <a:chOff x="4411970" y="2726085"/>
              <a:chExt cx="643107" cy="193659"/>
            </a:xfrm>
          </p:grpSpPr>
          <p:sp>
            <p:nvSpPr>
              <p:cNvPr id="80" name="Google Shape;3747;p109">
                <a:extLst>
                  <a:ext uri="{FF2B5EF4-FFF2-40B4-BE49-F238E27FC236}">
                    <a16:creationId xmlns:a16="http://schemas.microsoft.com/office/drawing/2014/main" id="{84E66CD4-95C1-CB21-83AB-8D89B41B972D}"/>
                  </a:ext>
                </a:extLst>
              </p:cNvPr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289" extrusionOk="0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3748;p109">
                <a:extLst>
                  <a:ext uri="{FF2B5EF4-FFF2-40B4-BE49-F238E27FC236}">
                    <a16:creationId xmlns:a16="http://schemas.microsoft.com/office/drawing/2014/main" id="{95CBB975-E3BB-DD3F-0D25-EFFFD4E53A0B}"/>
                  </a:ext>
                </a:extLst>
              </p:cNvPr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avLst/>
                <a:gdLst/>
                <a:ahLst/>
                <a:cxnLst/>
                <a:rect l="l" t="t" r="r" b="b"/>
                <a:pathLst>
                  <a:path w="801" h="1387" extrusionOk="0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3749;p109">
                <a:extLst>
                  <a:ext uri="{FF2B5EF4-FFF2-40B4-BE49-F238E27FC236}">
                    <a16:creationId xmlns:a16="http://schemas.microsoft.com/office/drawing/2014/main" id="{A23E9884-1ACD-5713-1D7E-A1EC6D731149}"/>
                  </a:ext>
                </a:extLst>
              </p:cNvPr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avLst/>
                <a:gdLst/>
                <a:ahLst/>
                <a:cxnLst/>
                <a:rect l="l" t="t" r="r" b="b"/>
                <a:pathLst>
                  <a:path w="13250" h="3499" extrusionOk="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A5B7C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A1B949E2-DA22-7374-93C3-2B6BA2C4A06D}"/>
                </a:ext>
              </a:extLst>
            </p:cNvPr>
            <p:cNvCxnSpPr>
              <a:cxnSpLocks/>
            </p:cNvCxnSpPr>
            <p:nvPr/>
          </p:nvCxnSpPr>
          <p:spPr>
            <a:xfrm>
              <a:off x="4267200" y="416266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C9A6810E-87AC-17FA-C11E-722B372514F6}"/>
                </a:ext>
              </a:extLst>
            </p:cNvPr>
            <p:cNvCxnSpPr>
              <a:cxnSpLocks/>
            </p:cNvCxnSpPr>
            <p:nvPr/>
          </p:nvCxnSpPr>
          <p:spPr>
            <a:xfrm>
              <a:off x="6284532" y="416266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5CE4A4C6-1861-F75D-7078-FF26D3D485B4}"/>
                </a:ext>
              </a:extLst>
            </p:cNvPr>
            <p:cNvSpPr txBox="1"/>
            <p:nvPr/>
          </p:nvSpPr>
          <p:spPr>
            <a:xfrm>
              <a:off x="7519047" y="3850445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Les process ne seront plus individuels, les process de l’équipe </a:t>
              </a:r>
            </a:p>
          </p:txBody>
        </p: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6CE83E0A-DFF5-F3F9-1C5F-8F7097A4F017}"/>
              </a:ext>
            </a:extLst>
          </p:cNvPr>
          <p:cNvGrpSpPr/>
          <p:nvPr/>
        </p:nvGrpSpPr>
        <p:grpSpPr>
          <a:xfrm>
            <a:off x="611500" y="5255860"/>
            <a:ext cx="10913797" cy="666908"/>
            <a:chOff x="463826" y="3829868"/>
            <a:chExt cx="10858595" cy="666908"/>
          </a:xfrm>
        </p:grpSpPr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64BBE213-160A-4F70-2724-44FD3EBA0AE3}"/>
                </a:ext>
              </a:extLst>
            </p:cNvPr>
            <p:cNvSpPr txBox="1"/>
            <p:nvPr/>
          </p:nvSpPr>
          <p:spPr>
            <a:xfrm>
              <a:off x="463826" y="3829868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Passation de services </a:t>
              </a:r>
            </a:p>
            <a:p>
              <a:endParaRPr lang="fr-FR" dirty="0"/>
            </a:p>
          </p:txBody>
        </p:sp>
        <p:grpSp>
          <p:nvGrpSpPr>
            <p:cNvPr id="85" name="Google Shape;3746;p109">
              <a:extLst>
                <a:ext uri="{FF2B5EF4-FFF2-40B4-BE49-F238E27FC236}">
                  <a16:creationId xmlns:a16="http://schemas.microsoft.com/office/drawing/2014/main" id="{24CFFE2D-81D1-024E-4418-51FC1E5A0CCC}"/>
                </a:ext>
              </a:extLst>
            </p:cNvPr>
            <p:cNvGrpSpPr/>
            <p:nvPr/>
          </p:nvGrpSpPr>
          <p:grpSpPr>
            <a:xfrm>
              <a:off x="5324374" y="4022023"/>
              <a:ext cx="960158" cy="289172"/>
              <a:chOff x="4411970" y="2726085"/>
              <a:chExt cx="643107" cy="193659"/>
            </a:xfrm>
          </p:grpSpPr>
          <p:sp>
            <p:nvSpPr>
              <p:cNvPr id="89" name="Google Shape;3747;p109">
                <a:extLst>
                  <a:ext uri="{FF2B5EF4-FFF2-40B4-BE49-F238E27FC236}">
                    <a16:creationId xmlns:a16="http://schemas.microsoft.com/office/drawing/2014/main" id="{7A3798D4-3E0A-5CA6-6836-457B5D2B35C0}"/>
                  </a:ext>
                </a:extLst>
              </p:cNvPr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4289" extrusionOk="0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3748;p109">
                <a:extLst>
                  <a:ext uri="{FF2B5EF4-FFF2-40B4-BE49-F238E27FC236}">
                    <a16:creationId xmlns:a16="http://schemas.microsoft.com/office/drawing/2014/main" id="{8E5F7AB0-72C9-1778-CEEA-7CCB8140F782}"/>
                  </a:ext>
                </a:extLst>
              </p:cNvPr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avLst/>
                <a:gdLst/>
                <a:ahLst/>
                <a:cxnLst/>
                <a:rect l="l" t="t" r="r" b="b"/>
                <a:pathLst>
                  <a:path w="801" h="1387" extrusionOk="0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3749;p109">
                <a:extLst>
                  <a:ext uri="{FF2B5EF4-FFF2-40B4-BE49-F238E27FC236}">
                    <a16:creationId xmlns:a16="http://schemas.microsoft.com/office/drawing/2014/main" id="{A655A2DA-760C-930C-DA2A-314AEB8911D0}"/>
                  </a:ext>
                </a:extLst>
              </p:cNvPr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avLst/>
                <a:gdLst/>
                <a:ahLst/>
                <a:cxnLst/>
                <a:rect l="l" t="t" r="r" b="b"/>
                <a:pathLst>
                  <a:path w="13250" h="3499" extrusionOk="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A5B7C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86" name="Connecteur droit 85">
              <a:extLst>
                <a:ext uri="{FF2B5EF4-FFF2-40B4-BE49-F238E27FC236}">
                  <a16:creationId xmlns:a16="http://schemas.microsoft.com/office/drawing/2014/main" id="{F71DBBB2-6676-2800-31EE-22C1D97A3AC5}"/>
                </a:ext>
              </a:extLst>
            </p:cNvPr>
            <p:cNvCxnSpPr>
              <a:cxnSpLocks/>
            </p:cNvCxnSpPr>
            <p:nvPr/>
          </p:nvCxnSpPr>
          <p:spPr>
            <a:xfrm>
              <a:off x="4267200" y="416266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>
              <a:extLst>
                <a:ext uri="{FF2B5EF4-FFF2-40B4-BE49-F238E27FC236}">
                  <a16:creationId xmlns:a16="http://schemas.microsoft.com/office/drawing/2014/main" id="{6C76F68B-8C54-17F2-5B28-EA394DF6923D}"/>
                </a:ext>
              </a:extLst>
            </p:cNvPr>
            <p:cNvCxnSpPr>
              <a:cxnSpLocks/>
            </p:cNvCxnSpPr>
            <p:nvPr/>
          </p:nvCxnSpPr>
          <p:spPr>
            <a:xfrm>
              <a:off x="6284532" y="4162668"/>
              <a:ext cx="12194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F9A40DF9-5805-90F1-A87F-10E70016CC18}"/>
                </a:ext>
              </a:extLst>
            </p:cNvPr>
            <p:cNvSpPr txBox="1"/>
            <p:nvPr/>
          </p:nvSpPr>
          <p:spPr>
            <a:xfrm>
              <a:off x="7519047" y="3850445"/>
              <a:ext cx="380337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/>
                <a:t>Les process ne seront plus individuels, les process de l’équipe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6637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2E41FD-2FB8-AA5B-2B10-B116147E59D0}"/>
              </a:ext>
            </a:extLst>
          </p:cNvPr>
          <p:cNvGrpSpPr/>
          <p:nvPr/>
        </p:nvGrpSpPr>
        <p:grpSpPr>
          <a:xfrm>
            <a:off x="1746727" y="1903305"/>
            <a:ext cx="8698545" cy="3416044"/>
            <a:chOff x="1479125" y="1929809"/>
            <a:chExt cx="7192916" cy="2824762"/>
          </a:xfrm>
        </p:grpSpPr>
        <p:grpSp>
          <p:nvGrpSpPr>
            <p:cNvPr id="4" name="Google Shape;2184;p80">
              <a:extLst>
                <a:ext uri="{FF2B5EF4-FFF2-40B4-BE49-F238E27FC236}">
                  <a16:creationId xmlns:a16="http://schemas.microsoft.com/office/drawing/2014/main" id="{D2D74F56-F7AF-3C81-942E-6F60836E6886}"/>
                </a:ext>
              </a:extLst>
            </p:cNvPr>
            <p:cNvGrpSpPr/>
            <p:nvPr/>
          </p:nvGrpSpPr>
          <p:grpSpPr>
            <a:xfrm>
              <a:off x="1479125" y="1929809"/>
              <a:ext cx="1797300" cy="2478485"/>
              <a:chOff x="975542" y="1346713"/>
              <a:chExt cx="1797300" cy="2478485"/>
            </a:xfrm>
          </p:grpSpPr>
          <p:sp>
            <p:nvSpPr>
              <p:cNvPr id="5" name="Google Shape;2185;p80">
                <a:extLst>
                  <a:ext uri="{FF2B5EF4-FFF2-40B4-BE49-F238E27FC236}">
                    <a16:creationId xmlns:a16="http://schemas.microsoft.com/office/drawing/2014/main" id="{3185A7DC-8A15-9B04-A570-79522F61E706}"/>
                  </a:ext>
                </a:extLst>
              </p:cNvPr>
              <p:cNvSpPr/>
              <p:nvPr/>
            </p:nvSpPr>
            <p:spPr>
              <a:xfrm>
                <a:off x="1104429" y="1346713"/>
                <a:ext cx="1533600" cy="1533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2187;p80">
                <a:extLst>
                  <a:ext uri="{FF2B5EF4-FFF2-40B4-BE49-F238E27FC236}">
                    <a16:creationId xmlns:a16="http://schemas.microsoft.com/office/drawing/2014/main" id="{2312232D-D47E-D85C-EB8A-90F9E5FD2D75}"/>
                  </a:ext>
                </a:extLst>
              </p:cNvPr>
              <p:cNvSpPr/>
              <p:nvPr/>
            </p:nvSpPr>
            <p:spPr>
              <a:xfrm>
                <a:off x="975542" y="3704598"/>
                <a:ext cx="1797300" cy="12060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2189;p80">
              <a:extLst>
                <a:ext uri="{FF2B5EF4-FFF2-40B4-BE49-F238E27FC236}">
                  <a16:creationId xmlns:a16="http://schemas.microsoft.com/office/drawing/2014/main" id="{59EE147F-55BD-3E4E-0C3D-663EDECF4E70}"/>
                </a:ext>
              </a:extLst>
            </p:cNvPr>
            <p:cNvGrpSpPr/>
            <p:nvPr/>
          </p:nvGrpSpPr>
          <p:grpSpPr>
            <a:xfrm>
              <a:off x="3276266" y="2388034"/>
              <a:ext cx="1797300" cy="2020260"/>
              <a:chOff x="2772683" y="1804938"/>
              <a:chExt cx="1797300" cy="2020260"/>
            </a:xfrm>
          </p:grpSpPr>
          <p:sp>
            <p:nvSpPr>
              <p:cNvPr id="10" name="Google Shape;2190;p80">
                <a:extLst>
                  <a:ext uri="{FF2B5EF4-FFF2-40B4-BE49-F238E27FC236}">
                    <a16:creationId xmlns:a16="http://schemas.microsoft.com/office/drawing/2014/main" id="{994A6114-3528-DE1E-F9F4-7027EC7EE69C}"/>
                  </a:ext>
                </a:extLst>
              </p:cNvPr>
              <p:cNvSpPr/>
              <p:nvPr/>
            </p:nvSpPr>
            <p:spPr>
              <a:xfrm>
                <a:off x="2772683" y="3704598"/>
                <a:ext cx="1797300" cy="120600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2191;p80">
                <a:extLst>
                  <a:ext uri="{FF2B5EF4-FFF2-40B4-BE49-F238E27FC236}">
                    <a16:creationId xmlns:a16="http://schemas.microsoft.com/office/drawing/2014/main" id="{031B0CC6-76F2-C791-B062-7B25C45207DA}"/>
                  </a:ext>
                </a:extLst>
              </p:cNvPr>
              <p:cNvSpPr/>
              <p:nvPr/>
            </p:nvSpPr>
            <p:spPr>
              <a:xfrm>
                <a:off x="2902100" y="1804938"/>
                <a:ext cx="1533600" cy="15336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2" name="Google Shape;2192;p80">
                <a:extLst>
                  <a:ext uri="{FF2B5EF4-FFF2-40B4-BE49-F238E27FC236}">
                    <a16:creationId xmlns:a16="http://schemas.microsoft.com/office/drawing/2014/main" id="{FC694865-2D2F-AE57-9FB4-9BC3EB14E743}"/>
                  </a:ext>
                </a:extLst>
              </p:cNvPr>
              <p:cNvCxnSpPr>
                <a:stCxn id="10" idx="0"/>
              </p:cNvCxnSpPr>
              <p:nvPr/>
            </p:nvCxnSpPr>
            <p:spPr>
              <a:xfrm rot="10800000">
                <a:off x="3671333" y="3124098"/>
                <a:ext cx="0" cy="5805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CCCCCC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3" name="Google Shape;2193;p80">
              <a:extLst>
                <a:ext uri="{FF2B5EF4-FFF2-40B4-BE49-F238E27FC236}">
                  <a16:creationId xmlns:a16="http://schemas.microsoft.com/office/drawing/2014/main" id="{53E972F1-0106-B739-5D2C-6E529F1E5051}"/>
                </a:ext>
              </a:extLst>
            </p:cNvPr>
            <p:cNvGrpSpPr/>
            <p:nvPr/>
          </p:nvGrpSpPr>
          <p:grpSpPr>
            <a:xfrm>
              <a:off x="5073404" y="1929809"/>
              <a:ext cx="1797300" cy="2478485"/>
              <a:chOff x="4569821" y="1346713"/>
              <a:chExt cx="1797300" cy="2478485"/>
            </a:xfrm>
          </p:grpSpPr>
          <p:sp>
            <p:nvSpPr>
              <p:cNvPr id="14" name="Google Shape;2194;p80">
                <a:extLst>
                  <a:ext uri="{FF2B5EF4-FFF2-40B4-BE49-F238E27FC236}">
                    <a16:creationId xmlns:a16="http://schemas.microsoft.com/office/drawing/2014/main" id="{364ABE6D-B3CD-F7A2-6B4E-7EAE47E87A88}"/>
                  </a:ext>
                </a:extLst>
              </p:cNvPr>
              <p:cNvSpPr/>
              <p:nvPr/>
            </p:nvSpPr>
            <p:spPr>
              <a:xfrm>
                <a:off x="4569821" y="3704598"/>
                <a:ext cx="1797300" cy="1206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195;p80">
                <a:extLst>
                  <a:ext uri="{FF2B5EF4-FFF2-40B4-BE49-F238E27FC236}">
                    <a16:creationId xmlns:a16="http://schemas.microsoft.com/office/drawing/2014/main" id="{FF6A3564-9FA3-3684-5E90-2FE47A2CBC06}"/>
                  </a:ext>
                </a:extLst>
              </p:cNvPr>
              <p:cNvSpPr/>
              <p:nvPr/>
            </p:nvSpPr>
            <p:spPr>
              <a:xfrm>
                <a:off x="4701027" y="1346713"/>
                <a:ext cx="1533600" cy="1533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6" name="Google Shape;2196;p80">
                <a:extLst>
                  <a:ext uri="{FF2B5EF4-FFF2-40B4-BE49-F238E27FC236}">
                    <a16:creationId xmlns:a16="http://schemas.microsoft.com/office/drawing/2014/main" id="{FC46B09B-3654-6A81-2282-0CBE7545619A}"/>
                  </a:ext>
                </a:extLst>
              </p:cNvPr>
              <p:cNvCxnSpPr>
                <a:stCxn id="14" idx="0"/>
              </p:cNvCxnSpPr>
              <p:nvPr/>
            </p:nvCxnSpPr>
            <p:spPr>
              <a:xfrm rot="10800000">
                <a:off x="5468471" y="2438298"/>
                <a:ext cx="0" cy="12663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7" name="Google Shape;2197;p80">
              <a:extLst>
                <a:ext uri="{FF2B5EF4-FFF2-40B4-BE49-F238E27FC236}">
                  <a16:creationId xmlns:a16="http://schemas.microsoft.com/office/drawing/2014/main" id="{A34D8C58-1309-69F5-F4DD-C4B4E3A04BBF}"/>
                </a:ext>
              </a:extLst>
            </p:cNvPr>
            <p:cNvGrpSpPr/>
            <p:nvPr/>
          </p:nvGrpSpPr>
          <p:grpSpPr>
            <a:xfrm>
              <a:off x="6870541" y="2388034"/>
              <a:ext cx="1801500" cy="2020260"/>
              <a:chOff x="6366958" y="1804938"/>
              <a:chExt cx="1801500" cy="2020260"/>
            </a:xfrm>
          </p:grpSpPr>
          <p:sp>
            <p:nvSpPr>
              <p:cNvPr id="18" name="Google Shape;2198;p80">
                <a:extLst>
                  <a:ext uri="{FF2B5EF4-FFF2-40B4-BE49-F238E27FC236}">
                    <a16:creationId xmlns:a16="http://schemas.microsoft.com/office/drawing/2014/main" id="{AB6F5419-F674-CE25-DBFE-F19042DA7316}"/>
                  </a:ext>
                </a:extLst>
              </p:cNvPr>
              <p:cNvSpPr/>
              <p:nvPr/>
            </p:nvSpPr>
            <p:spPr>
              <a:xfrm>
                <a:off x="6366958" y="3704598"/>
                <a:ext cx="1801500" cy="120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199;p80">
                <a:extLst>
                  <a:ext uri="{FF2B5EF4-FFF2-40B4-BE49-F238E27FC236}">
                    <a16:creationId xmlns:a16="http://schemas.microsoft.com/office/drawing/2014/main" id="{5D7776BA-C62E-6B0A-6637-84C587094DFC}"/>
                  </a:ext>
                </a:extLst>
              </p:cNvPr>
              <p:cNvSpPr/>
              <p:nvPr/>
            </p:nvSpPr>
            <p:spPr>
              <a:xfrm>
                <a:off x="6487559" y="1804938"/>
                <a:ext cx="1533600" cy="15336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0" name="Google Shape;2200;p80">
                <a:extLst>
                  <a:ext uri="{FF2B5EF4-FFF2-40B4-BE49-F238E27FC236}">
                    <a16:creationId xmlns:a16="http://schemas.microsoft.com/office/drawing/2014/main" id="{C3022923-1F5E-0CC8-7FE7-5C6F25971A99}"/>
                  </a:ext>
                </a:extLst>
              </p:cNvPr>
              <p:cNvCxnSpPr>
                <a:stCxn id="18" idx="0"/>
              </p:cNvCxnSpPr>
              <p:nvPr/>
            </p:nvCxnSpPr>
            <p:spPr>
              <a:xfrm rot="10800000">
                <a:off x="7267708" y="3143298"/>
                <a:ext cx="0" cy="5613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1" name="Google Shape;2201;p80">
              <a:extLst>
                <a:ext uri="{FF2B5EF4-FFF2-40B4-BE49-F238E27FC236}">
                  <a16:creationId xmlns:a16="http://schemas.microsoft.com/office/drawing/2014/main" id="{7E348F8E-1BF3-9E17-6960-0789A1E3055E}"/>
                </a:ext>
              </a:extLst>
            </p:cNvPr>
            <p:cNvSpPr txBox="1"/>
            <p:nvPr/>
          </p:nvSpPr>
          <p:spPr>
            <a:xfrm>
              <a:off x="1805525" y="4527746"/>
              <a:ext cx="1144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  <a:ea typeface="Alata"/>
                  <a:cs typeface="Alata"/>
                  <a:sym typeface="Alata"/>
                </a:rPr>
                <a:t>FEB</a:t>
              </a: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Alata"/>
                <a:cs typeface="Alata"/>
                <a:sym typeface="Alata"/>
              </a:endParaRPr>
            </a:p>
          </p:txBody>
        </p:sp>
        <p:sp>
          <p:nvSpPr>
            <p:cNvPr id="22" name="Google Shape;2202;p80">
              <a:extLst>
                <a:ext uri="{FF2B5EF4-FFF2-40B4-BE49-F238E27FC236}">
                  <a16:creationId xmlns:a16="http://schemas.microsoft.com/office/drawing/2014/main" id="{5CA23E45-4962-5CA7-3E64-5E68F6F32902}"/>
                </a:ext>
              </a:extLst>
            </p:cNvPr>
            <p:cNvSpPr txBox="1"/>
            <p:nvPr/>
          </p:nvSpPr>
          <p:spPr>
            <a:xfrm>
              <a:off x="3603364" y="4527746"/>
              <a:ext cx="1144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  <a:ea typeface="Alata"/>
                  <a:cs typeface="Alata"/>
                  <a:sym typeface="Alata"/>
                </a:rPr>
                <a:t>AVRIL</a:t>
              </a: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Alata"/>
                <a:cs typeface="Alata"/>
                <a:sym typeface="Alata"/>
              </a:endParaRPr>
            </a:p>
          </p:txBody>
        </p:sp>
        <p:sp>
          <p:nvSpPr>
            <p:cNvPr id="23" name="Google Shape;2203;p80">
              <a:extLst>
                <a:ext uri="{FF2B5EF4-FFF2-40B4-BE49-F238E27FC236}">
                  <a16:creationId xmlns:a16="http://schemas.microsoft.com/office/drawing/2014/main" id="{F5811833-4AEF-6E12-1DCB-0A0A4314EB39}"/>
                </a:ext>
              </a:extLst>
            </p:cNvPr>
            <p:cNvSpPr txBox="1"/>
            <p:nvPr/>
          </p:nvSpPr>
          <p:spPr>
            <a:xfrm>
              <a:off x="7199041" y="4527771"/>
              <a:ext cx="1144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  <a:ea typeface="Alata"/>
                  <a:cs typeface="Alata"/>
                  <a:sym typeface="Alata"/>
                </a:rPr>
                <a:t>DEC</a:t>
              </a: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Alata"/>
                <a:cs typeface="Alata"/>
                <a:sym typeface="Alata"/>
              </a:endParaRPr>
            </a:p>
          </p:txBody>
        </p:sp>
        <p:sp>
          <p:nvSpPr>
            <p:cNvPr id="24" name="Google Shape;2204;p80">
              <a:extLst>
                <a:ext uri="{FF2B5EF4-FFF2-40B4-BE49-F238E27FC236}">
                  <a16:creationId xmlns:a16="http://schemas.microsoft.com/office/drawing/2014/main" id="{4429AD81-3732-8541-3D4D-C97D2A0779F9}"/>
                </a:ext>
              </a:extLst>
            </p:cNvPr>
            <p:cNvSpPr txBox="1"/>
            <p:nvPr/>
          </p:nvSpPr>
          <p:spPr>
            <a:xfrm>
              <a:off x="5401202" y="4527746"/>
              <a:ext cx="1144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  <a:ea typeface="Alata"/>
                  <a:cs typeface="Alata"/>
                  <a:sym typeface="Alata"/>
                </a:rPr>
                <a:t>JUIN</a:t>
              </a: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Alata"/>
                <a:cs typeface="Alata"/>
                <a:sym typeface="Alata"/>
              </a:endParaRPr>
            </a:p>
          </p:txBody>
        </p:sp>
        <p:sp>
          <p:nvSpPr>
            <p:cNvPr id="26" name="Google Shape;2206;p80">
              <a:extLst>
                <a:ext uri="{FF2B5EF4-FFF2-40B4-BE49-F238E27FC236}">
                  <a16:creationId xmlns:a16="http://schemas.microsoft.com/office/drawing/2014/main" id="{50860433-D677-9D09-47FD-2D38C75B61CB}"/>
                </a:ext>
              </a:extLst>
            </p:cNvPr>
            <p:cNvSpPr txBox="1"/>
            <p:nvPr/>
          </p:nvSpPr>
          <p:spPr>
            <a:xfrm>
              <a:off x="3404333" y="2665684"/>
              <a:ext cx="1536300" cy="97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7" name="Google Shape;2207;p80">
              <a:extLst>
                <a:ext uri="{FF2B5EF4-FFF2-40B4-BE49-F238E27FC236}">
                  <a16:creationId xmlns:a16="http://schemas.microsoft.com/office/drawing/2014/main" id="{13C1E383-687F-A8F5-E279-6DA9CC3DF91E}"/>
                </a:ext>
              </a:extLst>
            </p:cNvPr>
            <p:cNvSpPr txBox="1"/>
            <p:nvPr/>
          </p:nvSpPr>
          <p:spPr>
            <a:xfrm>
              <a:off x="5203260" y="2207459"/>
              <a:ext cx="1536300" cy="97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fr-FR" dirty="0">
                  <a:solidFill>
                    <a:schemeClr val="bg1"/>
                  </a:solidFill>
                  <a:latin typeface="Chivo"/>
                  <a:ea typeface="Chivo"/>
                  <a:cs typeface="Chivo"/>
                  <a:sym typeface="Chivo"/>
                </a:rPr>
                <a:t>Fusion des applications (SUITE)</a:t>
              </a:r>
            </a:p>
          </p:txBody>
        </p:sp>
        <p:sp>
          <p:nvSpPr>
            <p:cNvPr id="28" name="Google Shape;2208;p80">
              <a:extLst>
                <a:ext uri="{FF2B5EF4-FFF2-40B4-BE49-F238E27FC236}">
                  <a16:creationId xmlns:a16="http://schemas.microsoft.com/office/drawing/2014/main" id="{FCD0623E-DE2C-A3B5-73AD-F90A037B7CDA}"/>
                </a:ext>
              </a:extLst>
            </p:cNvPr>
            <p:cNvSpPr txBox="1"/>
            <p:nvPr/>
          </p:nvSpPr>
          <p:spPr>
            <a:xfrm>
              <a:off x="6985733" y="2665684"/>
              <a:ext cx="1536300" cy="97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dirty="0">
                  <a:solidFill>
                    <a:schemeClr val="accent1"/>
                  </a:solidFill>
                  <a:latin typeface="Chivo"/>
                  <a:ea typeface="Chivo"/>
                  <a:cs typeface="Chivo"/>
                  <a:sym typeface="Chivo"/>
                </a:rPr>
                <a:t>Fusion des applications =&gt; SUITE</a:t>
              </a:r>
              <a:endParaRPr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69D19245-75E2-87D0-6748-DA8D9A3267DB}"/>
              </a:ext>
            </a:extLst>
          </p:cNvPr>
          <p:cNvSpPr txBox="1"/>
          <p:nvPr/>
        </p:nvSpPr>
        <p:spPr>
          <a:xfrm>
            <a:off x="734357" y="671805"/>
            <a:ext cx="47211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FAITS MARQUANTS</a:t>
            </a:r>
          </a:p>
        </p:txBody>
      </p:sp>
      <p:sp>
        <p:nvSpPr>
          <p:cNvPr id="31" name="objet 6" descr="Rectangle beige">
            <a:extLst>
              <a:ext uri="{FF2B5EF4-FFF2-40B4-BE49-F238E27FC236}">
                <a16:creationId xmlns:a16="http://schemas.microsoft.com/office/drawing/2014/main" id="{81BA6716-769F-710E-5C7F-6EA107E28DC5}"/>
              </a:ext>
            </a:extLst>
          </p:cNvPr>
          <p:cNvSpPr/>
          <p:nvPr/>
        </p:nvSpPr>
        <p:spPr>
          <a:xfrm flipV="1">
            <a:off x="863244" y="1155597"/>
            <a:ext cx="2607019" cy="166746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fr-FR"/>
          </a:p>
        </p:txBody>
      </p:sp>
      <p:cxnSp>
        <p:nvCxnSpPr>
          <p:cNvPr id="2" name="Google Shape;2196;p80">
            <a:extLst>
              <a:ext uri="{FF2B5EF4-FFF2-40B4-BE49-F238E27FC236}">
                <a16:creationId xmlns:a16="http://schemas.microsoft.com/office/drawing/2014/main" id="{00CF1C4E-B45D-E250-0B40-93411D9135ED}"/>
              </a:ext>
            </a:extLst>
          </p:cNvPr>
          <p:cNvCxnSpPr/>
          <p:nvPr/>
        </p:nvCxnSpPr>
        <p:spPr>
          <a:xfrm rot="10800000">
            <a:off x="2809519" y="3236634"/>
            <a:ext cx="0" cy="1531363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2199;p80">
            <a:extLst>
              <a:ext uri="{FF2B5EF4-FFF2-40B4-BE49-F238E27FC236}">
                <a16:creationId xmlns:a16="http://schemas.microsoft.com/office/drawing/2014/main" id="{F2914451-D6EC-8A8D-E599-E19734C8C474}"/>
              </a:ext>
            </a:extLst>
          </p:cNvPr>
          <p:cNvSpPr/>
          <p:nvPr/>
        </p:nvSpPr>
        <p:spPr>
          <a:xfrm>
            <a:off x="1882630" y="2152422"/>
            <a:ext cx="1854615" cy="18546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2208;p80">
            <a:extLst>
              <a:ext uri="{FF2B5EF4-FFF2-40B4-BE49-F238E27FC236}">
                <a16:creationId xmlns:a16="http://schemas.microsoft.com/office/drawing/2014/main" id="{3CAE6BEB-C88F-0127-DC8D-F2597EB58E13}"/>
              </a:ext>
            </a:extLst>
          </p:cNvPr>
          <p:cNvSpPr txBox="1"/>
          <p:nvPr/>
        </p:nvSpPr>
        <p:spPr>
          <a:xfrm>
            <a:off x="1876089" y="2488190"/>
            <a:ext cx="1857880" cy="1183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Fusion des applications =&gt; SUITE</a:t>
            </a:r>
            <a:endParaRPr dirty="0">
              <a:solidFill>
                <a:schemeClr val="accent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280115833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722F0-03AC-5308-E419-BA3EAB69B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19DF3BB-2277-02D6-C38A-3E04553518F5}"/>
              </a:ext>
            </a:extLst>
          </p:cNvPr>
          <p:cNvSpPr txBox="1"/>
          <p:nvPr/>
        </p:nvSpPr>
        <p:spPr>
          <a:xfrm>
            <a:off x="4508866" y="716953"/>
            <a:ext cx="31742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Chiffres clés</a:t>
            </a:r>
          </a:p>
        </p:txBody>
      </p:sp>
      <p:pic>
        <p:nvPicPr>
          <p:cNvPr id="2" name="Google Shape;1207;p55" title="Chart">
            <a:hlinkClick r:id="rId2"/>
            <a:extLst>
              <a:ext uri="{FF2B5EF4-FFF2-40B4-BE49-F238E27FC236}">
                <a16:creationId xmlns:a16="http://schemas.microsoft.com/office/drawing/2014/main" id="{FAD5532B-E334-BB90-17D3-80EFCDCCD79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2788" y="2379696"/>
            <a:ext cx="4876800" cy="30154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208;p55">
            <a:extLst>
              <a:ext uri="{FF2B5EF4-FFF2-40B4-BE49-F238E27FC236}">
                <a16:creationId xmlns:a16="http://schemas.microsoft.com/office/drawing/2014/main" id="{BEDE2574-68C1-8FAB-E497-6729A9FD57D1}"/>
              </a:ext>
            </a:extLst>
          </p:cNvPr>
          <p:cNvSpPr txBox="1"/>
          <p:nvPr/>
        </p:nvSpPr>
        <p:spPr>
          <a:xfrm>
            <a:off x="7786862" y="2548220"/>
            <a:ext cx="23844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Venus is the second planet from the Sun</a:t>
            </a:r>
            <a:endParaRPr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4" name="Google Shape;1209;p55">
            <a:extLst>
              <a:ext uri="{FF2B5EF4-FFF2-40B4-BE49-F238E27FC236}">
                <a16:creationId xmlns:a16="http://schemas.microsoft.com/office/drawing/2014/main" id="{A024C629-1A1A-C40E-7D3F-D388BC9F8743}"/>
              </a:ext>
            </a:extLst>
          </p:cNvPr>
          <p:cNvSpPr txBox="1"/>
          <p:nvPr/>
        </p:nvSpPr>
        <p:spPr>
          <a:xfrm>
            <a:off x="7786862" y="3666407"/>
            <a:ext cx="23844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Mercury is the smallest planet of them all</a:t>
            </a:r>
            <a:endParaRPr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5" name="Google Shape;1210;p55">
            <a:extLst>
              <a:ext uri="{FF2B5EF4-FFF2-40B4-BE49-F238E27FC236}">
                <a16:creationId xmlns:a16="http://schemas.microsoft.com/office/drawing/2014/main" id="{4237688F-5A28-4D7D-794B-B69B080965C7}"/>
              </a:ext>
            </a:extLst>
          </p:cNvPr>
          <p:cNvSpPr txBox="1"/>
          <p:nvPr/>
        </p:nvSpPr>
        <p:spPr>
          <a:xfrm>
            <a:off x="7786862" y="4785495"/>
            <a:ext cx="23844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Jupiter is the biggest planet of them all</a:t>
            </a:r>
            <a:endParaRPr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" name="Google Shape;1211;p55">
            <a:extLst>
              <a:ext uri="{FF2B5EF4-FFF2-40B4-BE49-F238E27FC236}">
                <a16:creationId xmlns:a16="http://schemas.microsoft.com/office/drawing/2014/main" id="{2641C9EF-35B4-9DC0-E0DB-2872590AB906}"/>
              </a:ext>
            </a:extLst>
          </p:cNvPr>
          <p:cNvSpPr txBox="1"/>
          <p:nvPr/>
        </p:nvSpPr>
        <p:spPr>
          <a:xfrm>
            <a:off x="7786862" y="2302020"/>
            <a:ext cx="734700" cy="30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1"/>
                </a:solidFill>
                <a:latin typeface="Alata"/>
                <a:ea typeface="Alata"/>
                <a:cs typeface="Alata"/>
                <a:sym typeface="Alata"/>
              </a:rPr>
              <a:t>55%</a:t>
            </a:r>
            <a:endParaRPr sz="1800" b="1">
              <a:solidFill>
                <a:schemeClr val="accen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7" name="Google Shape;1212;p55">
            <a:extLst>
              <a:ext uri="{FF2B5EF4-FFF2-40B4-BE49-F238E27FC236}">
                <a16:creationId xmlns:a16="http://schemas.microsoft.com/office/drawing/2014/main" id="{EA8F7849-666D-4368-67E2-2BD56939A416}"/>
              </a:ext>
            </a:extLst>
          </p:cNvPr>
          <p:cNvSpPr txBox="1"/>
          <p:nvPr/>
        </p:nvSpPr>
        <p:spPr>
          <a:xfrm>
            <a:off x="7786862" y="3416445"/>
            <a:ext cx="734700" cy="309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1"/>
                </a:solidFill>
                <a:latin typeface="Alata"/>
                <a:ea typeface="Alata"/>
                <a:cs typeface="Alata"/>
                <a:sym typeface="Alata"/>
              </a:rPr>
              <a:t>05%</a:t>
            </a:r>
            <a:endParaRPr sz="1800" b="1">
              <a:solidFill>
                <a:schemeClr val="accen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9" name="Google Shape;1213;p55">
            <a:extLst>
              <a:ext uri="{FF2B5EF4-FFF2-40B4-BE49-F238E27FC236}">
                <a16:creationId xmlns:a16="http://schemas.microsoft.com/office/drawing/2014/main" id="{9668BF95-2EF7-2D14-D616-37654501295C}"/>
              </a:ext>
            </a:extLst>
          </p:cNvPr>
          <p:cNvSpPr txBox="1"/>
          <p:nvPr/>
        </p:nvSpPr>
        <p:spPr>
          <a:xfrm>
            <a:off x="7786862" y="4530870"/>
            <a:ext cx="734700" cy="309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15%</a:t>
            </a:r>
            <a:endParaRPr sz="1800" b="1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10" name="Google Shape;1214;p55">
            <a:extLst>
              <a:ext uri="{FF2B5EF4-FFF2-40B4-BE49-F238E27FC236}">
                <a16:creationId xmlns:a16="http://schemas.microsoft.com/office/drawing/2014/main" id="{7F018CEB-AB2A-4985-2D70-CBB2211A9946}"/>
              </a:ext>
            </a:extLst>
          </p:cNvPr>
          <p:cNvSpPr txBox="1"/>
          <p:nvPr/>
        </p:nvSpPr>
        <p:spPr>
          <a:xfrm>
            <a:off x="2462512" y="5395195"/>
            <a:ext cx="7678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Follow the link in the graph to modify its data and then paste the new one here. </a:t>
            </a:r>
            <a:r>
              <a:rPr lang="en" sz="1100" b="1">
                <a:solidFill>
                  <a:schemeClr val="lt1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 more info, click here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492143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A91F1-9903-125A-B3D6-AE2A1289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7B9CB52-097E-57EB-8515-865AFDD897FA}"/>
              </a:ext>
            </a:extLst>
          </p:cNvPr>
          <p:cNvSpPr txBox="1"/>
          <p:nvPr/>
        </p:nvSpPr>
        <p:spPr>
          <a:xfrm>
            <a:off x="3574747" y="622645"/>
            <a:ext cx="5568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Century Gothic" panose="020B0502020202020204" pitchFamily="34" charset="0"/>
              </a:rPr>
              <a:t>Chiffres clés</a:t>
            </a:r>
          </a:p>
        </p:txBody>
      </p:sp>
      <p:sp>
        <p:nvSpPr>
          <p:cNvPr id="35" name="Google Shape;511;p45">
            <a:extLst>
              <a:ext uri="{FF2B5EF4-FFF2-40B4-BE49-F238E27FC236}">
                <a16:creationId xmlns:a16="http://schemas.microsoft.com/office/drawing/2014/main" id="{F40068F9-D929-9C29-2AF0-34D31CF65D70}"/>
              </a:ext>
            </a:extLst>
          </p:cNvPr>
          <p:cNvSpPr txBox="1">
            <a:spLocks/>
          </p:cNvSpPr>
          <p:nvPr/>
        </p:nvSpPr>
        <p:spPr>
          <a:xfrm>
            <a:off x="1339632" y="2309248"/>
            <a:ext cx="4947341" cy="109683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/>
              <a:t>REVENUE</a:t>
            </a:r>
            <a:endParaRPr lang="fr-FR" sz="2400" dirty="0"/>
          </a:p>
        </p:txBody>
      </p:sp>
      <p:sp>
        <p:nvSpPr>
          <p:cNvPr id="36" name="Google Shape;512;p45">
            <a:extLst>
              <a:ext uri="{FF2B5EF4-FFF2-40B4-BE49-F238E27FC236}">
                <a16:creationId xmlns:a16="http://schemas.microsoft.com/office/drawing/2014/main" id="{7EBEBB4D-A114-948E-CB98-21ABD27A10BD}"/>
              </a:ext>
            </a:extLst>
          </p:cNvPr>
          <p:cNvSpPr txBox="1">
            <a:spLocks/>
          </p:cNvSpPr>
          <p:nvPr/>
        </p:nvSpPr>
        <p:spPr>
          <a:xfrm>
            <a:off x="1321227" y="3148425"/>
            <a:ext cx="3187639" cy="101403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400" dirty="0"/>
              <a:t>Mercury is the closest planet to the Sun</a:t>
            </a:r>
          </a:p>
        </p:txBody>
      </p:sp>
      <p:sp>
        <p:nvSpPr>
          <p:cNvPr id="37" name="Google Shape;513;p45">
            <a:extLst>
              <a:ext uri="{FF2B5EF4-FFF2-40B4-BE49-F238E27FC236}">
                <a16:creationId xmlns:a16="http://schemas.microsoft.com/office/drawing/2014/main" id="{199A3F95-F6C6-E03A-B2CF-144CD34BDEF1}"/>
              </a:ext>
            </a:extLst>
          </p:cNvPr>
          <p:cNvSpPr txBox="1">
            <a:spLocks/>
          </p:cNvSpPr>
          <p:nvPr/>
        </p:nvSpPr>
        <p:spPr>
          <a:xfrm>
            <a:off x="4686007" y="2309248"/>
            <a:ext cx="4947341" cy="109683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/>
              <a:t>UNITS SOLD</a:t>
            </a:r>
          </a:p>
        </p:txBody>
      </p:sp>
      <p:sp>
        <p:nvSpPr>
          <p:cNvPr id="38" name="Google Shape;514;p45">
            <a:extLst>
              <a:ext uri="{FF2B5EF4-FFF2-40B4-BE49-F238E27FC236}">
                <a16:creationId xmlns:a16="http://schemas.microsoft.com/office/drawing/2014/main" id="{46CB4159-350D-BB9C-845A-23F2CED86AB6}"/>
              </a:ext>
            </a:extLst>
          </p:cNvPr>
          <p:cNvSpPr txBox="1">
            <a:spLocks/>
          </p:cNvSpPr>
          <p:nvPr/>
        </p:nvSpPr>
        <p:spPr>
          <a:xfrm>
            <a:off x="4685991" y="3061087"/>
            <a:ext cx="3346375" cy="128350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400" dirty="0"/>
              <a:t>Jupiter is the biggest planet of them all</a:t>
            </a:r>
          </a:p>
        </p:txBody>
      </p:sp>
      <p:sp>
        <p:nvSpPr>
          <p:cNvPr id="39" name="Google Shape;515;p45">
            <a:extLst>
              <a:ext uri="{FF2B5EF4-FFF2-40B4-BE49-F238E27FC236}">
                <a16:creationId xmlns:a16="http://schemas.microsoft.com/office/drawing/2014/main" id="{23F8BF95-5EBF-EEB7-21D8-A82659F583AB}"/>
              </a:ext>
            </a:extLst>
          </p:cNvPr>
          <p:cNvSpPr txBox="1">
            <a:spLocks/>
          </p:cNvSpPr>
          <p:nvPr/>
        </p:nvSpPr>
        <p:spPr>
          <a:xfrm>
            <a:off x="8032383" y="2309248"/>
            <a:ext cx="4947341" cy="109683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/>
              <a:t>MARKET SHARE</a:t>
            </a:r>
          </a:p>
        </p:txBody>
      </p:sp>
      <p:sp>
        <p:nvSpPr>
          <p:cNvPr id="40" name="Google Shape;516;p45">
            <a:extLst>
              <a:ext uri="{FF2B5EF4-FFF2-40B4-BE49-F238E27FC236}">
                <a16:creationId xmlns:a16="http://schemas.microsoft.com/office/drawing/2014/main" id="{667A8E9F-DF49-A20C-D910-D51C8984D3A9}"/>
              </a:ext>
            </a:extLst>
          </p:cNvPr>
          <p:cNvSpPr txBox="1">
            <a:spLocks/>
          </p:cNvSpPr>
          <p:nvPr/>
        </p:nvSpPr>
        <p:spPr>
          <a:xfrm>
            <a:off x="7838868" y="3124004"/>
            <a:ext cx="3184472" cy="128350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400" dirty="0"/>
              <a:t>Venus is the second planet from the Sun</a:t>
            </a:r>
          </a:p>
        </p:txBody>
      </p:sp>
      <p:sp>
        <p:nvSpPr>
          <p:cNvPr id="41" name="Google Shape;517;p45">
            <a:extLst>
              <a:ext uri="{FF2B5EF4-FFF2-40B4-BE49-F238E27FC236}">
                <a16:creationId xmlns:a16="http://schemas.microsoft.com/office/drawing/2014/main" id="{FD8500AC-2188-8EBF-7565-A712DF5A1431}"/>
              </a:ext>
            </a:extLst>
          </p:cNvPr>
          <p:cNvSpPr txBox="1">
            <a:spLocks/>
          </p:cNvSpPr>
          <p:nvPr/>
        </p:nvSpPr>
        <p:spPr>
          <a:xfrm>
            <a:off x="1694032" y="1854900"/>
            <a:ext cx="3703841" cy="1014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400" dirty="0"/>
              <a:t>$800,000</a:t>
            </a:r>
          </a:p>
        </p:txBody>
      </p:sp>
      <p:sp>
        <p:nvSpPr>
          <p:cNvPr id="44" name="Google Shape;520;p45">
            <a:extLst>
              <a:ext uri="{FF2B5EF4-FFF2-40B4-BE49-F238E27FC236}">
                <a16:creationId xmlns:a16="http://schemas.microsoft.com/office/drawing/2014/main" id="{36E8E99C-87A3-D01E-ED98-A93BEC37B129}"/>
              </a:ext>
            </a:extLst>
          </p:cNvPr>
          <p:cNvSpPr txBox="1">
            <a:spLocks/>
          </p:cNvSpPr>
          <p:nvPr/>
        </p:nvSpPr>
        <p:spPr>
          <a:xfrm>
            <a:off x="5041908" y="1854900"/>
            <a:ext cx="3700332" cy="1014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400"/>
              <a:t>3,000</a:t>
            </a:r>
          </a:p>
        </p:txBody>
      </p:sp>
      <p:sp>
        <p:nvSpPr>
          <p:cNvPr id="45" name="Google Shape;521;p45">
            <a:extLst>
              <a:ext uri="{FF2B5EF4-FFF2-40B4-BE49-F238E27FC236}">
                <a16:creationId xmlns:a16="http://schemas.microsoft.com/office/drawing/2014/main" id="{13658C05-DFC2-7BD0-B955-EF2CDD81FD6A}"/>
              </a:ext>
            </a:extLst>
          </p:cNvPr>
          <p:cNvSpPr txBox="1">
            <a:spLocks/>
          </p:cNvSpPr>
          <p:nvPr/>
        </p:nvSpPr>
        <p:spPr>
          <a:xfrm>
            <a:off x="8387784" y="1854900"/>
            <a:ext cx="3700332" cy="1014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400"/>
              <a:t>70%</a:t>
            </a:r>
          </a:p>
        </p:txBody>
      </p:sp>
    </p:spTree>
    <p:extLst>
      <p:ext uri="{BB962C8B-B14F-4D97-AF65-F5344CB8AC3E}">
        <p14:creationId xmlns:p14="http://schemas.microsoft.com/office/powerpoint/2010/main" val="236049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CFDD4-37A1-A2F4-1624-08AA92B00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89489EF-33B5-FCED-4FC6-E92B5CA3F98E}"/>
              </a:ext>
            </a:extLst>
          </p:cNvPr>
          <p:cNvSpPr txBox="1"/>
          <p:nvPr/>
        </p:nvSpPr>
        <p:spPr>
          <a:xfrm>
            <a:off x="3797939" y="3062588"/>
            <a:ext cx="45961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Perspectives 2025</a:t>
            </a:r>
          </a:p>
        </p:txBody>
      </p:sp>
    </p:spTree>
    <p:extLst>
      <p:ext uri="{BB962C8B-B14F-4D97-AF65-F5344CB8AC3E}">
        <p14:creationId xmlns:p14="http://schemas.microsoft.com/office/powerpoint/2010/main" val="2126932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D625A-579E-8FBC-BF03-56254B7A0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BF6F2BBA-2761-9F26-4B0E-305DAA3A9476}"/>
              </a:ext>
            </a:extLst>
          </p:cNvPr>
          <p:cNvSpPr txBox="1"/>
          <p:nvPr/>
        </p:nvSpPr>
        <p:spPr>
          <a:xfrm>
            <a:off x="4031973" y="3062588"/>
            <a:ext cx="4128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FORMULE DE FIN</a:t>
            </a:r>
          </a:p>
        </p:txBody>
      </p:sp>
    </p:spTree>
    <p:extLst>
      <p:ext uri="{BB962C8B-B14F-4D97-AF65-F5344CB8AC3E}">
        <p14:creationId xmlns:p14="http://schemas.microsoft.com/office/powerpoint/2010/main" val="3000929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6087</TotalTime>
  <Words>265</Words>
  <Application>Microsoft Office PowerPoint</Application>
  <PresentationFormat>Grand écran</PresentationFormat>
  <Paragraphs>68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Alata</vt:lpstr>
      <vt:lpstr>Arial</vt:lpstr>
      <vt:lpstr>Calibri</vt:lpstr>
      <vt:lpstr>Century Gothic</vt:lpstr>
      <vt:lpstr>Chivo</vt:lpstr>
      <vt:lpstr>Tenorite</vt:lpstr>
      <vt:lpstr>Thème Office</vt:lpstr>
      <vt:lpstr>Présentation PowerPoint</vt:lpstr>
      <vt:lpstr>Présentation PowerPoint</vt:lpstr>
      <vt:lpstr>INTRODUCTION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Cedric MIKE</cp:lastModifiedBy>
  <cp:revision>43</cp:revision>
  <dcterms:created xsi:type="dcterms:W3CDTF">2023-12-08T09:42:19Z</dcterms:created>
  <dcterms:modified xsi:type="dcterms:W3CDTF">2024-12-03T16:56:18Z</dcterms:modified>
</cp:coreProperties>
</file>