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29/07/2024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22/07 au 26/07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22/07 au 26/07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592450"/>
              </p:ext>
            </p:extLst>
          </p:nvPr>
        </p:nvGraphicFramePr>
        <p:xfrm>
          <a:off x="266886" y="933855"/>
          <a:ext cx="11670073" cy="374078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6068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4745">
                <a:tc row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Administration 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Rédaction de la politiques de sécurité et réglementations légales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823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 la politique de Protection des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771878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Rédaction des différents formulaires de demande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524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Politique de Sécurité Informatique pour les Serveurs Cloud de NETBYUS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9166</TotalTime>
  <Words>85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22/07 au 26/07 DE L’ANNEE 2024</vt:lpstr>
      <vt:lpstr>Tâches effectuées la semaine 22/07 au 26/07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2024-07-29T08:08:46Z</dcterms:modified>
</cp:coreProperties>
</file>