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77" d="100"/>
          <a:sy n="77" d="100"/>
        </p:scale>
        <p:origin x="8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08/04 au 12/04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 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08/04 au 12/04 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15807"/>
              </p:ext>
            </p:extLst>
          </p:nvPr>
        </p:nvGraphicFramePr>
        <p:xfrm>
          <a:off x="266886" y="933855"/>
          <a:ext cx="11670073" cy="491035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952777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841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des mails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attente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25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des triggers pour l’envoi de tickets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attente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766976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Site web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Génération de la page d’erreur si site non disponible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Arrêt momentané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5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Mise a jour de l’inventaire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652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953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9161</TotalTime>
  <Words>81</Words>
  <Application>Microsoft Office PowerPoint</Application>
  <PresentationFormat>Grand écran</PresentationFormat>
  <Paragraphs>29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08/04 au 12/04  DE L’ANNEE 2024</vt:lpstr>
      <vt:lpstr>Tâches effectuées la semaine  08/04 au 12/04 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203</cp:revision>
  <dcterms:created xsi:type="dcterms:W3CDTF">2023-01-20T11:01:55Z</dcterms:created>
  <dcterms:modified xsi:type="dcterms:W3CDTF">2024-04-12T16:38:35Z</dcterms:modified>
</cp:coreProperties>
</file>