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Click to move the slide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38410274-A44B-48C2-854B-80C10115CF5D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DFA06E5-11E0-48D6-9DF2-90AA87DC7458}" type="slidenum">
              <a:rPr b="0" lang="fr-FR" sz="1200" spc="-1" strike="noStrike">
                <a:latin typeface="Times New Roman"/>
              </a:rPr>
              <a:t>1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BE0404D-5202-49CA-8735-2CB45D00444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60C83E2-2302-47CF-B88E-EF6B51EF884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AEA7544-0A4C-482D-A83F-5822BB6ED4C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53107C1-BCF9-4A6D-A4F2-1B516ED7B5A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AB6AC9D-2C78-47B6-8CD6-8E63189863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5CFF402-E5AE-431A-A858-4A8055852F5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232760-1B3D-4EB3-B3DB-3A0AA37A598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B0B7A63-1811-41EB-82F8-7EDA14E8534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2D2714D-AD5A-4D65-A8B9-F36B3DB3E23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B1BDF45-7A06-4D46-8305-1027A2F329E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C193174-4FAD-4386-9347-A3BA22D43A2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E7A00F4-1401-496D-96EE-5ED4942D571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Modifier les styles du texte du masque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Deuxième niveau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Troisième niveau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Quatrième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Cinquième niveau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E0EEFB4-6B71-4FD0-8722-67CC351DF5C6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6160" cy="20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RAPPORT DES TACHES DE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LA SEMAINE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DU 02/02 AU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06/02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2026</a:t>
            </a:r>
            <a:endParaRPr b="0" lang="fr-F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4680" cy="8323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4680" cy="832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f07817"/>
                </a:solidFill>
                <a:latin typeface="Century Gothic"/>
              </a:rPr>
              <a:t>S . Ottmare ZINZINDOHOUE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4680" cy="8323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4680" cy="832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1"/>
          <p:cNvGraphicFramePr/>
          <p:nvPr/>
        </p:nvGraphicFramePr>
        <p:xfrm>
          <a:off x="258480" y="155880"/>
          <a:ext cx="11674440" cy="4836600"/>
        </p:xfrm>
        <a:graphic>
          <a:graphicData uri="http://schemas.openxmlformats.org/drawingml/2006/table">
            <a:tbl>
              <a:tblPr/>
              <a:tblGrid>
                <a:gridCol w="1611360"/>
                <a:gridCol w="7461000"/>
                <a:gridCol w="744840"/>
                <a:gridCol w="1857240"/>
              </a:tblGrid>
              <a:tr h="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TACHES EFFECTUEES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721080">
                <a:tc rowSpan="5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Phase 2 Parc Informatique : Exploration - Quelles alternatives open source existent ?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attente de validation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5259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TP : Gestion des Politiques de Mots de Passe sous Linux.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Rapport de </a:t>
                      </a:r>
                      <a:r>
                        <a:rPr b="0" lang="en-US" sz="1800" spc="-1" strike="noStrike">
                          <a:latin typeface="Arial"/>
                        </a:rPr>
                        <a:t>Séance avec </a:t>
                      </a:r>
                      <a:r>
                        <a:rPr b="0" lang="en-US" sz="1800" spc="-1" strike="noStrike">
                          <a:latin typeface="Arial"/>
                        </a:rPr>
                        <a:t>Madame </a:t>
                      </a:r>
                      <a:r>
                        <a:rPr b="0" lang="en-US" sz="1800" spc="-1" strike="noStrike">
                          <a:latin typeface="Arial"/>
                        </a:rPr>
                        <a:t>Nadiath.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  <a:ea typeface="Noto Sans CJK SC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Phase 1 Parc Informatique : Validation - Windows Server Active Directory résout-il vraiment le problème ?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542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956520">
                <a:tc grid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4680" cy="8323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4680" cy="832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8240" cy="3255120"/>
        </p:xfrm>
        <a:graphic>
          <a:graphicData uri="http://schemas.openxmlformats.org/drawingml/2006/table">
            <a:tbl>
              <a:tblPr/>
              <a:tblGrid>
                <a:gridCol w="4389840"/>
                <a:gridCol w="726840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80064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1042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100872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13727</TotalTime>
  <Application>LibreOffice/7.3.7.2$Linux_X86_64 LibreOffice_project/30$Build-2</Application>
  <AppVersion>15.0000</AppVersion>
  <Words>32</Words>
  <Paragraphs>12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en-US</dc:language>
  <cp:lastModifiedBy/>
  <dcterms:modified xsi:type="dcterms:W3CDTF">2026-02-07T12:24:57Z</dcterms:modified>
  <cp:revision>420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