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21/10 au 25/10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21/10 au 25/10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171564"/>
              </p:ext>
            </p:extLst>
          </p:nvPr>
        </p:nvGraphicFramePr>
        <p:xfrm>
          <a:off x="266886" y="933856"/>
          <a:ext cx="11670073" cy="501907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43824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0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l’outil pour l’utilisation du Web IDE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771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Dockeriser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une application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laravel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avec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postgres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85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Documentation sur les networks dans les fichiers docker-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compose.yml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67546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du nouveau serveur backup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5320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Renforcement de la sécurité au niveau de la connexion aux serveurs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73202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Attribution d’équipement au collaborateur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9158</TotalTime>
  <Words>100</Words>
  <Application>Microsoft Office PowerPoint</Application>
  <PresentationFormat>Grand écran</PresentationFormat>
  <Paragraphs>33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21/10 au 25/10  DE L’ANNEE 2024</vt:lpstr>
      <vt:lpstr>Tâches effectuées la semaine 21/10 au 25/10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2024-10-28T08:14:02Z</dcterms:modified>
</cp:coreProperties>
</file>