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7" d="100"/>
          <a:sy n="107" d="100"/>
        </p:scale>
        <p:origin x="7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08/09/2023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SEMAINES --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----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269138" y="6257070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Prénom NOM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500" y="116800"/>
            <a:ext cx="11492460" cy="71572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 la semaine -- de ----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141199"/>
              </p:ext>
            </p:extLst>
          </p:nvPr>
        </p:nvGraphicFramePr>
        <p:xfrm>
          <a:off x="266886" y="1096837"/>
          <a:ext cx="11670073" cy="57595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41650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019">
                <a:tc gridSpan="4">
                  <a:txBody>
                    <a:bodyPr/>
                    <a:lstStyle/>
                    <a:p>
                      <a:endParaRPr lang="fr-FR" sz="8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32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0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Century Gothic" panose="020B0502020202020204" pitchFamily="34" charset="0"/>
                        </a:rPr>
                        <a:t>Démarrer</a:t>
                      </a:r>
                      <a:endParaRPr lang="fr-FR" sz="12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60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aseline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2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48660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aseline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attente de validation </a:t>
                      </a:r>
                      <a:endParaRPr lang="fr-FR" sz="1200" b="1" dirty="0">
                        <a:solidFill>
                          <a:srgbClr val="FF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3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200" baseline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attente de  feedback</a:t>
                      </a:r>
                      <a:endParaRPr lang="fr-FR" sz="1200" b="1" dirty="0">
                        <a:solidFill>
                          <a:srgbClr val="2DA333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295024">
                <a:tc rowSpan="3"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rgbClr val="F07817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03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200" b="1" dirty="0">
                        <a:solidFill>
                          <a:srgbClr val="F07817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44338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223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6958"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2DA333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368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945720"/>
                  </a:ext>
                </a:extLst>
              </a:tr>
              <a:tr h="46568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solidFill>
                          <a:srgbClr val="F07817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406436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811D726-D6FC-49F1-8712-3D12F03677C3}"/>
              </a:ext>
            </a:extLst>
          </p:cNvPr>
          <p:cNvSpPr txBox="1"/>
          <p:nvPr/>
        </p:nvSpPr>
        <p:spPr>
          <a:xfrm>
            <a:off x="593797" y="3942825"/>
            <a:ext cx="110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PS :    </a:t>
            </a:r>
            <a:r>
              <a:rPr lang="fr-FR" dirty="0"/>
              <a:t>LE 1</a:t>
            </a:r>
            <a:r>
              <a:rPr lang="fr-FR" baseline="30000" dirty="0"/>
              <a:t>er</a:t>
            </a:r>
            <a:r>
              <a:rPr lang="fr-FR" dirty="0"/>
              <a:t> JET DU RAPPORT DOIT ETRE ENVOYER JEUDI SOIR OU AU PLUS TARD VENDREDI MATIN A 9h30 </a:t>
            </a:r>
          </a:p>
          <a:p>
            <a:r>
              <a:rPr lang="fr-FR" dirty="0"/>
              <a:t>           Une 2</a:t>
            </a:r>
            <a:r>
              <a:rPr lang="fr-FR" baseline="30000" dirty="0"/>
              <a:t>nd</a:t>
            </a:r>
            <a:r>
              <a:rPr lang="fr-FR" dirty="0"/>
              <a:t> VERSION ACTUALISEE (ajouter les taches du vendredi) DOIT ËTRE ENVOYER LE VENDREDI A 18H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B3876F-29B8-4D27-81BB-70E6E1F380AF}"/>
              </a:ext>
            </a:extLst>
          </p:cNvPr>
          <p:cNvSpPr txBox="1"/>
          <p:nvPr/>
        </p:nvSpPr>
        <p:spPr>
          <a:xfrm>
            <a:off x="593796" y="5079964"/>
            <a:ext cx="11503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PS :    Explique de façon brève et concise les statuts : </a:t>
            </a:r>
            <a:r>
              <a:rPr lang="fr-FR" sz="140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En</a:t>
            </a:r>
            <a:r>
              <a:rPr lang="fr-FR" sz="1400" baseline="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attente de validation </a:t>
            </a:r>
            <a:r>
              <a:rPr lang="fr-FR" sz="1400" baseline="0" dirty="0">
                <a:latin typeface="Century Gothic" panose="020B0502020202020204" pitchFamily="34" charset="0"/>
                <a:cs typeface="Calibri" panose="020F0502020204030204" pitchFamily="34" charset="0"/>
              </a:rPr>
              <a:t>; </a:t>
            </a:r>
            <a:r>
              <a:rPr lang="fr-FR" sz="140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En</a:t>
            </a:r>
            <a:r>
              <a:rPr lang="fr-FR" sz="1400" baseline="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attente de  feedback</a:t>
            </a:r>
            <a:r>
              <a:rPr lang="fr-FR" sz="1400" baseline="0" dirty="0">
                <a:latin typeface="Century Gothic" panose="020B0502020202020204" pitchFamily="34" charset="0"/>
                <a:cs typeface="Calibri" panose="020F0502020204030204" pitchFamily="34" charset="0"/>
              </a:rPr>
              <a:t> ; </a:t>
            </a:r>
            <a:r>
              <a:rPr lang="fr-FR" sz="1400" b="0" dirty="0">
                <a:solidFill>
                  <a:srgbClr val="F07817"/>
                </a:solidFill>
                <a:latin typeface="Century Gothic" panose="020B0502020202020204" pitchFamily="34" charset="0"/>
              </a:rPr>
              <a:t>Arrêt momentané</a:t>
            </a:r>
          </a:p>
          <a:p>
            <a:endParaRPr lang="fr-FR" sz="1800" b="1" dirty="0">
              <a:solidFill>
                <a:srgbClr val="2DA333"/>
              </a:solidFill>
              <a:latin typeface="Century Gothic" panose="020B0502020202020204" pitchFamily="34" charset="0"/>
            </a:endParaRPr>
          </a:p>
          <a:p>
            <a:r>
              <a:rPr lang="fr-FR" sz="1800" baseline="0" dirty="0">
                <a:solidFill>
                  <a:srgbClr val="F07817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endParaRPr lang="fr-FR" sz="1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9150</TotalTime>
  <Words>104</Words>
  <Application>Microsoft Office PowerPoint</Application>
  <PresentationFormat>Grand écran</PresentationFormat>
  <Paragraphs>20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SEMAINES -- DE L’ANNEE ----</vt:lpstr>
      <vt:lpstr>Tâches effectuée la semaine -- de ----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akoumigornbu@gmail.com</cp:lastModifiedBy>
  <cp:revision>198</cp:revision>
  <dcterms:created xsi:type="dcterms:W3CDTF">2023-01-20T11:01:55Z</dcterms:created>
  <dcterms:modified xsi:type="dcterms:W3CDTF">2023-09-08T09:22:51Z</dcterms:modified>
</cp:coreProperties>
</file>