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31/05/2024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27/05 au 31/05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27/05 au 31/05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21136"/>
              </p:ext>
            </p:extLst>
          </p:nvPr>
        </p:nvGraphicFramePr>
        <p:xfrm>
          <a:off x="266886" y="933856"/>
          <a:ext cx="11670073" cy="2454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389712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688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Formation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Exercices sur les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Dockerfile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50%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049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Documentation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50%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313714">
                <a:tc rowSpan="3"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Inventaire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Mise à jour de l’inventaire sur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iTop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69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Mise à jour de l’inventaire dans le local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  <a:tr h="4148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Installation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OCSInventory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sur les PC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80%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9155</TotalTime>
  <Words>85</Words>
  <Application>Microsoft Office PowerPoint</Application>
  <PresentationFormat>Grand écran</PresentationFormat>
  <Paragraphs>32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27/05 au 31/05  DE L’ANNEE 2024</vt:lpstr>
      <vt:lpstr>Tâches effectuées la semaine 27/05 au 31/05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204</cp:revision>
  <dcterms:created xsi:type="dcterms:W3CDTF">2023-01-20T11:01:55Z</dcterms:created>
  <dcterms:modified xsi:type="dcterms:W3CDTF">2024-05-31T17:39:15Z</dcterms:modified>
</cp:coreProperties>
</file>