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0" d="100"/>
          <a:sy n="60" d="100"/>
        </p:scale>
        <p:origin x="78" y="10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533520" y="764280"/>
            <a:ext cx="6704640" cy="3771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r>
              <a:rPr lang="fr-FR" sz="1800" b="0" strike="noStrike" spc="-1">
                <a:solidFill>
                  <a:srgbClr val="000000"/>
                </a:solidFill>
                <a:latin typeface="Calibri"/>
              </a:rPr>
              <a:t>Click to move the slide</a:t>
            </a: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777240" y="4777560"/>
            <a:ext cx="6217560" cy="4525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2000" b="0" strike="noStrike" spc="-1">
                <a:latin typeface="Arial"/>
              </a:rPr>
              <a:t>Click to edit the notes format</a:t>
            </a:r>
          </a:p>
        </p:txBody>
      </p:sp>
      <p:sp>
        <p:nvSpPr>
          <p:cNvPr id="43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1400" b="0" strike="noStrike" spc="-1">
                <a:latin typeface="Times New Roman"/>
              </a:rPr>
              <a:t>&lt;header&gt;</a:t>
            </a:r>
          </a:p>
        </p:txBody>
      </p:sp>
      <p:sp>
        <p:nvSpPr>
          <p:cNvPr id="44" name="PlaceHolder 4"/>
          <p:cNvSpPr>
            <a:spLocks noGrp="1"/>
          </p:cNvSpPr>
          <p:nvPr>
            <p:ph type="dt" idx="4"/>
          </p:nvPr>
        </p:nvSpPr>
        <p:spPr>
          <a:xfrm>
            <a:off x="439920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algn="r">
              <a:buNone/>
              <a:defRPr lang="en-US" sz="1400" b="0" strike="noStrike" spc="-1">
                <a:latin typeface="Times New Roman"/>
              </a:defRPr>
            </a:lvl1pPr>
          </a:lstStyle>
          <a:p>
            <a:pPr algn="r">
              <a:buNone/>
            </a:pPr>
            <a:r>
              <a:rPr lang="en-US" sz="1400" b="0" strike="noStrike" spc="-1">
                <a:latin typeface="Times New Roman"/>
              </a:rPr>
              <a:t>&lt;date/time&gt;</a:t>
            </a:r>
          </a:p>
        </p:txBody>
      </p:sp>
      <p:sp>
        <p:nvSpPr>
          <p:cNvPr id="45" name="PlaceHolder 5"/>
          <p:cNvSpPr>
            <a:spLocks noGrp="1"/>
          </p:cNvSpPr>
          <p:nvPr>
            <p:ph type="ftr" idx="5"/>
          </p:nvPr>
        </p:nvSpPr>
        <p:spPr>
          <a:xfrm>
            <a:off x="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>
              <a:defRPr lang="en-US" sz="1400" b="0" strike="noStrike" spc="-1">
                <a:latin typeface="Times New Roman"/>
              </a:defRPr>
            </a:lvl1pPr>
          </a:lstStyle>
          <a:p>
            <a:r>
              <a:rPr lang="en-US" sz="1400" b="0" strike="noStrike" spc="-1">
                <a:latin typeface="Times New Roman"/>
              </a:rPr>
              <a:t>&lt;footer&gt;</a:t>
            </a:r>
          </a:p>
        </p:txBody>
      </p:sp>
      <p:sp>
        <p:nvSpPr>
          <p:cNvPr id="46" name="PlaceHolder 6"/>
          <p:cNvSpPr>
            <a:spLocks noGrp="1"/>
          </p:cNvSpPr>
          <p:nvPr>
            <p:ph type="sldNum" idx="6"/>
          </p:nvPr>
        </p:nvSpPr>
        <p:spPr>
          <a:xfrm>
            <a:off x="439920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algn="r">
              <a:buNone/>
              <a:defRPr lang="en-US" sz="1400" b="0" strike="noStrike" spc="-1">
                <a:latin typeface="Times New Roman"/>
              </a:defRPr>
            </a:lvl1pPr>
          </a:lstStyle>
          <a:p>
            <a:pPr algn="r">
              <a:buNone/>
            </a:pPr>
            <a:fld id="{38410274-A44B-48C2-854B-80C10115CF5D}" type="slidenum">
              <a:rPr lang="en-US" sz="1400" b="0" strike="noStrike" spc="-1">
                <a:latin typeface="Times New Roman"/>
              </a:rPr>
              <a:t>‹N°›</a:t>
            </a:fld>
            <a:endParaRPr lang="en-US" sz="14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</p:sp>
      <p:sp>
        <p:nvSpPr>
          <p:cNvPr id="58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endParaRPr lang="en-US" sz="2000" b="0" strike="noStrike" spc="-1">
              <a:latin typeface="Arial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 type="sldNum" idx="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>
            <a:lvl1pPr algn="r">
              <a:lnSpc>
                <a:spcPct val="100000"/>
              </a:lnSpc>
              <a:buNone/>
              <a:defRPr lang="fr-FR" sz="1200" b="0" strike="noStrike" spc="-1">
                <a:latin typeface="Times New Roman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0DFA06E5-11E0-48D6-9DF2-90AA87DC7458}" type="slidenum">
              <a:rPr lang="fr-FR" sz="1200" b="0" strike="noStrike" spc="-1">
                <a:latin typeface="Times New Roman"/>
              </a:rPr>
              <a:t>2</a:t>
            </a:fld>
            <a:endParaRPr lang="en-US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FBE0404D-5202-49CA-8735-2CB45D00444F}" type="slidenum">
              <a:t>‹N°›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2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560C83E2-2302-47CF-B88E-EF6B51EF884D}" type="slidenum">
              <a:t>‹N°›</a:t>
            </a:fld>
            <a:endParaRPr/>
          </a:p>
        </p:txBody>
      </p:sp>
      <p:sp>
        <p:nvSpPr>
          <p:cNvPr id="3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0AEA7544-0A4C-482D-A83F-5822BB6ED4C1}" type="slidenum">
              <a:t>‹N°›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5131080" cy="4350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6226200" y="1825560"/>
            <a:ext cx="5131080" cy="4350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253107C1-BCF9-4A6D-A4F2-1B516ED7B5A8}" type="slidenum">
              <a:t>‹N°›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CAB6AC9D-2C78-47B6-8CD6-8E6318986348}" type="slidenum">
              <a:t>‹N°›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838080" y="365040"/>
            <a:ext cx="10515240" cy="614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32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75CFF402-E5AE-431A-A858-4A8055852F5B}" type="slidenum">
              <a:t>‹N°›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6226200" y="1825560"/>
            <a:ext cx="5131080" cy="4350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>
          <a:xfrm>
            <a:off x="838080" y="4098240"/>
            <a:ext cx="513108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5A232760-1B3D-4EB3-B3DB-3A0AA37A5985}" type="slidenum">
              <a:t>‹N°›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5131080" cy="4350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6226200" y="4098240"/>
            <a:ext cx="513108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1B0B7A63-1811-41EB-82F8-7EDA14E85341}" type="slidenum">
              <a:t>‹N°›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838080" y="4098240"/>
            <a:ext cx="1051524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22D2714D-AD5A-4D65-A8B9-F36B3DB3E233}" type="slidenum">
              <a:t>‹N°›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1051524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838080" y="4098240"/>
            <a:ext cx="1051524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0B1BDF45-7A06-4D46-8305-1027A2F329E5}" type="slidenum">
              <a:t>‹N°›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838080" y="4098240"/>
            <a:ext cx="513108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>
          <a:xfrm>
            <a:off x="6226200" y="4098240"/>
            <a:ext cx="513108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EC193174-4FAD-4386-9347-A3BA22D43A2F}" type="slidenum">
              <a:t>‹N°›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338580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4393440" y="1825560"/>
            <a:ext cx="338580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7949160" y="1825560"/>
            <a:ext cx="338580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838080" y="4098240"/>
            <a:ext cx="338580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>
          <a:xfrm>
            <a:off x="4393440" y="4098240"/>
            <a:ext cx="338580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>
          <a:xfrm>
            <a:off x="7949160" y="4098240"/>
            <a:ext cx="338580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BE7A00F4-1401-496D-96EE-5ED4942D5718}" type="slidenum">
              <a:t>‹N°›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lnSpc>
                <a:spcPct val="90000"/>
              </a:lnSpc>
              <a:buNone/>
            </a:pPr>
            <a:r>
              <a:rPr lang="fr-FR" sz="4400" b="0" strike="noStrike" spc="-1">
                <a:solidFill>
                  <a:srgbClr val="000000"/>
                </a:solidFill>
                <a:latin typeface="Calibri Light"/>
              </a:rPr>
              <a:t>Modifiez le style du titre</a:t>
            </a:r>
            <a:endParaRPr lang="fr-FR" sz="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marL="228600" indent="-2286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fr-FR" sz="2800" b="0" strike="noStrike" spc="-1">
                <a:solidFill>
                  <a:srgbClr val="000000"/>
                </a:solidFill>
                <a:latin typeface="Calibri"/>
              </a:rPr>
              <a:t>Modifier les styles du texte du masque</a:t>
            </a:r>
          </a:p>
          <a:p>
            <a:pPr marL="685800" lvl="1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fr-FR" sz="2400" b="0" strike="noStrike" spc="-1">
                <a:solidFill>
                  <a:srgbClr val="000000"/>
                </a:solidFill>
                <a:latin typeface="Calibri"/>
              </a:rPr>
              <a:t>Deuxième niveau</a:t>
            </a:r>
          </a:p>
          <a:p>
            <a:pPr marL="1143000" lvl="2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fr-FR" sz="2000" b="0" strike="noStrike" spc="-1">
                <a:solidFill>
                  <a:srgbClr val="000000"/>
                </a:solidFill>
                <a:latin typeface="Calibri"/>
              </a:rPr>
              <a:t>Troisième niveau</a:t>
            </a:r>
          </a:p>
          <a:p>
            <a:pPr marL="1600200" lvl="3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fr-FR" sz="1800" b="0" strike="noStrike" spc="-1">
                <a:solidFill>
                  <a:srgbClr val="000000"/>
                </a:solidFill>
                <a:latin typeface="Calibri"/>
              </a:rPr>
              <a:t>Quatrième niveau</a:t>
            </a:r>
          </a:p>
          <a:p>
            <a:pPr marL="2057400" lvl="4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fr-FR" sz="1800" b="0" strike="noStrike" spc="-1">
                <a:solidFill>
                  <a:srgbClr val="000000"/>
                </a:solidFill>
                <a:latin typeface="Calibri"/>
              </a:rPr>
              <a:t>Cinquième niveau</a:t>
            </a:r>
          </a:p>
        </p:txBody>
      </p:sp>
      <p:sp>
        <p:nvSpPr>
          <p:cNvPr id="2" name="PlaceHolder 3"/>
          <p:cNvSpPr>
            <a:spLocks noGrp="1"/>
          </p:cNvSpPr>
          <p:nvPr>
            <p:ph type="dt" idx="1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>
              <a:lnSpc>
                <a:spcPct val="100000"/>
              </a:lnSpc>
              <a:buNone/>
              <a:defRPr lang="fr-FR" sz="1200" b="0" strike="noStrike" spc="-1">
                <a:solidFill>
                  <a:srgbClr val="8B8B8B"/>
                </a:solidFill>
                <a:latin typeface="Calibri"/>
              </a:defRPr>
            </a:lvl1pPr>
          </a:lstStyle>
          <a:p>
            <a:pPr>
              <a:lnSpc>
                <a:spcPct val="100000"/>
              </a:lnSpc>
              <a:buNone/>
            </a:pPr>
            <a:r>
              <a:rPr lang="fr-FR" sz="1200" b="0" strike="noStrike" spc="-1">
                <a:solidFill>
                  <a:srgbClr val="8B8B8B"/>
                </a:solidFill>
                <a:latin typeface="Calibri"/>
              </a:rPr>
              <a:t>&lt;date/time&gt;</a:t>
            </a:r>
            <a:endParaRPr lang="en-US" sz="1200" b="0" strike="noStrike" spc="-1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 idx="2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algn="ctr">
              <a:buNone/>
              <a:defRPr lang="en-US" sz="1400" b="0" strike="noStrike" spc="-1">
                <a:latin typeface="Times New Roman"/>
              </a:defRPr>
            </a:lvl1pPr>
          </a:lstStyle>
          <a:p>
            <a:pPr algn="ctr">
              <a:buNone/>
            </a:pPr>
            <a:r>
              <a:rPr lang="en-US" sz="1400" b="0" strike="noStrike" spc="-1">
                <a:latin typeface="Times New Roman"/>
              </a:rPr>
              <a:t>&lt;footer&gt;</a:t>
            </a:r>
          </a:p>
        </p:txBody>
      </p:sp>
      <p:sp>
        <p:nvSpPr>
          <p:cNvPr id="4" name="PlaceHolder 5"/>
          <p:cNvSpPr>
            <a:spLocks noGrp="1"/>
          </p:cNvSpPr>
          <p:nvPr>
            <p:ph type="sldNum" idx="3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buNone/>
              <a:defRPr lang="fr-FR" sz="1200" b="0" strike="noStrike" spc="-1">
                <a:solidFill>
                  <a:srgbClr val="8B8B8B"/>
                </a:solidFill>
                <a:latin typeface="Calibri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AE0EEFB4-6B71-4FD0-8722-67CC351DF5C6}" type="slidenum">
              <a:rPr lang="fr-FR" sz="1200" b="0" strike="noStrike" spc="-1">
                <a:solidFill>
                  <a:srgbClr val="8B8B8B"/>
                </a:solidFill>
                <a:latin typeface="Calibri"/>
              </a:rPr>
              <a:t>‹N°›</a:t>
            </a:fld>
            <a:endParaRPr lang="en-US" sz="12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951840" y="2364840"/>
            <a:ext cx="10586160" cy="20854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  <a:buNone/>
            </a:pPr>
            <a:r>
              <a:rPr lang="fr-FR" sz="4000" b="0" strike="noStrike" spc="-1">
                <a:solidFill>
                  <a:srgbClr val="000000"/>
                </a:solidFill>
                <a:latin typeface="Century Gothic"/>
              </a:rPr>
              <a:t>RAPPORT DES TACHES DE LA SEMAINE </a:t>
            </a:r>
            <a:r>
              <a:rPr lang="fr-FR" sz="4000" b="1" strike="noStrike" spc="-1">
                <a:solidFill>
                  <a:srgbClr val="0072CE"/>
                </a:solidFill>
                <a:latin typeface="Century Gothic"/>
              </a:rPr>
              <a:t>DU 02/02 AU 06/02 </a:t>
            </a:r>
            <a:r>
              <a:rPr lang="fr-FR" sz="4000" b="0" strike="noStrike" spc="-1">
                <a:solidFill>
                  <a:srgbClr val="000000"/>
                </a:solidFill>
                <a:latin typeface="Century Gothic"/>
              </a:rPr>
              <a:t>DE L’ANNEE </a:t>
            </a:r>
            <a:r>
              <a:rPr lang="fr-FR" sz="4000" b="1" strike="noStrike" spc="-1">
                <a:solidFill>
                  <a:srgbClr val="0072CE"/>
                </a:solidFill>
                <a:latin typeface="Century Gothic"/>
              </a:rPr>
              <a:t>2026</a:t>
            </a:r>
            <a:endParaRPr lang="fr-FR" sz="40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8" name="Rectangle 5"/>
          <p:cNvSpPr/>
          <p:nvPr/>
        </p:nvSpPr>
        <p:spPr>
          <a:xfrm>
            <a:off x="0" y="0"/>
            <a:ext cx="94680" cy="832320"/>
          </a:xfrm>
          <a:prstGeom prst="rect">
            <a:avLst/>
          </a:prstGeom>
          <a:solidFill>
            <a:srgbClr val="0072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9" name="Rectangle 6"/>
          <p:cNvSpPr/>
          <p:nvPr/>
        </p:nvSpPr>
        <p:spPr>
          <a:xfrm>
            <a:off x="12115800" y="6025320"/>
            <a:ext cx="94680" cy="8323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50" name="Rectangle 1"/>
          <p:cNvSpPr/>
          <p:nvPr/>
        </p:nvSpPr>
        <p:spPr>
          <a:xfrm>
            <a:off x="8228880" y="6265440"/>
            <a:ext cx="374436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r">
              <a:lnSpc>
                <a:spcPct val="100000"/>
              </a:lnSpc>
              <a:buNone/>
            </a:pPr>
            <a:r>
              <a:rPr lang="fr-FR" sz="1800" b="1" strike="noStrike" spc="-1">
                <a:solidFill>
                  <a:srgbClr val="F07817"/>
                </a:solidFill>
                <a:latin typeface="Century Gothic"/>
              </a:rPr>
              <a:t>S . Ottmare ZINZINDOHOUE</a:t>
            </a:r>
            <a:endParaRPr lang="en-US" sz="18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ctangle 3"/>
          <p:cNvSpPr/>
          <p:nvPr/>
        </p:nvSpPr>
        <p:spPr>
          <a:xfrm>
            <a:off x="0" y="0"/>
            <a:ext cx="94680" cy="832320"/>
          </a:xfrm>
          <a:prstGeom prst="rect">
            <a:avLst/>
          </a:prstGeom>
          <a:solidFill>
            <a:srgbClr val="0072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52" name="Rectangle 6"/>
          <p:cNvSpPr/>
          <p:nvPr/>
        </p:nvSpPr>
        <p:spPr>
          <a:xfrm>
            <a:off x="12115800" y="6025320"/>
            <a:ext cx="94680" cy="8323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graphicFrame>
        <p:nvGraphicFramePr>
          <p:cNvPr id="53" name="Tableau 1"/>
          <p:cNvGraphicFramePr/>
          <p:nvPr>
            <p:extLst>
              <p:ext uri="{D42A27DB-BD31-4B8C-83A1-F6EECF244321}">
                <p14:modId xmlns:p14="http://schemas.microsoft.com/office/powerpoint/2010/main" val="104341063"/>
              </p:ext>
            </p:extLst>
          </p:nvPr>
        </p:nvGraphicFramePr>
        <p:xfrm>
          <a:off x="258480" y="155880"/>
          <a:ext cx="11674440" cy="3331320"/>
        </p:xfrm>
        <a:graphic>
          <a:graphicData uri="http://schemas.openxmlformats.org/drawingml/2006/table">
            <a:tbl>
              <a:tblPr/>
              <a:tblGrid>
                <a:gridCol w="16113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61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448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572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lang="fr-FR" sz="1400"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0072C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fr-FR" sz="1400" b="1" strike="noStrike" spc="-1">
                          <a:solidFill>
                            <a:srgbClr val="FFFFFF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TACHES EFFECTUEES</a:t>
                      </a:r>
                      <a:endParaRPr lang="en-US" sz="1400" b="0" strike="noStrike" spc="-1"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0072C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fr-FR" sz="1400" b="1" strike="noStrike" spc="-1">
                          <a:solidFill>
                            <a:srgbClr val="FFFFFF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%</a:t>
                      </a:r>
                      <a:endParaRPr lang="en-US" sz="1400" b="0" strike="noStrike" spc="-1"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0072C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fr-FR" sz="1400" b="1" strike="noStrike" spc="-1">
                          <a:solidFill>
                            <a:srgbClr val="FFFFFF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Statut</a:t>
                      </a:r>
                      <a:endParaRPr lang="en-US" sz="1400" b="0" strike="noStrike" spc="-1"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0072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21080">
                <a:tc rowSpan="4">
                  <a:txBody>
                    <a:bodyPr/>
                    <a:lstStyle/>
                    <a:p>
                      <a:endParaRPr lang="fr-FR" sz="1400"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FD5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en-US" sz="1400" b="0" strike="noStrike" spc="-1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Phase 2 Parc Informatique : Exploration - Quelles alternatives open source existent ?</a:t>
                      </a:r>
                    </a:p>
                  </a:txBody>
                  <a:tcPr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FD5E9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400" dirty="0"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FD5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r>
                        <a:rPr lang="fr-FR" sz="1400" b="0" strike="noStrike" spc="-1">
                          <a:solidFill>
                            <a:srgbClr val="F07817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En attente de validation</a:t>
                      </a:r>
                      <a:endParaRPr lang="en-US" sz="1400" b="0" strike="noStrike" spc="-1"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FD5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596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en-US" sz="1400" b="0" strike="noStrike" spc="-1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TP : Gestion des Politiques de Mots de Passe sous Linux.</a:t>
                      </a:r>
                    </a:p>
                  </a:txBody>
                  <a:tcPr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8EB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0" strike="noStrike" spc="-1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100</a:t>
                      </a:r>
                    </a:p>
                  </a:txBody>
                  <a:tcPr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8EB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r>
                        <a:rPr lang="fr-FR" sz="1400" b="0" strike="noStrike" spc="-1">
                          <a:solidFill>
                            <a:srgbClr val="2DA333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Fini</a:t>
                      </a:r>
                      <a:endParaRPr lang="en-US" sz="1400" b="0" strike="noStrike" spc="-1"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8EB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en-US" sz="1400" b="0" strike="noStrike" spc="-1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Rapport de Séance avec Madame Nadiath.</a:t>
                      </a:r>
                    </a:p>
                  </a:txBody>
                  <a:tcPr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FD5E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0" strike="noStrike" spc="-1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100</a:t>
                      </a:r>
                    </a:p>
                  </a:txBody>
                  <a:tcPr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FD5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r>
                        <a:rPr lang="fr-FR" sz="1400" b="0" strike="noStrike" spc="-1">
                          <a:solidFill>
                            <a:srgbClr val="2DA333"/>
                          </a:solidFill>
                          <a:latin typeface="Poppins" panose="00000500000000000000" pitchFamily="2" charset="0"/>
                          <a:ea typeface="Noto Sans CJK SC"/>
                          <a:cs typeface="Poppins" panose="00000500000000000000" pitchFamily="2" charset="0"/>
                        </a:rPr>
                        <a:t>Fini</a:t>
                      </a:r>
                      <a:endParaRPr lang="en-US" sz="1400" b="0" strike="noStrike" spc="-1"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FD5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en-US" sz="1400" b="0" strike="noStrike" spc="-1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Phase 1 Parc Informatique : Validation - Windows Server Active Directory résout-il vraiment le problème ?</a:t>
                      </a:r>
                    </a:p>
                  </a:txBody>
                  <a:tcPr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FD5E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0" strike="noStrike" spc="-1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100</a:t>
                      </a:r>
                    </a:p>
                  </a:txBody>
                  <a:tcPr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FD5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r>
                        <a:rPr lang="fr-FR" sz="1400" b="0" strike="noStrike" spc="-1">
                          <a:solidFill>
                            <a:srgbClr val="2DA333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Fini</a:t>
                      </a:r>
                      <a:endParaRPr lang="en-US" sz="1400" b="0" strike="noStrike" spc="-1"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FD5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6520">
                <a:tc gridSpan="4">
                  <a:txBody>
                    <a:bodyPr/>
                    <a:lstStyle/>
                    <a:p>
                      <a:endParaRPr lang="fr-FR" sz="1400" dirty="0"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4B18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Rectangle 3"/>
          <p:cNvSpPr/>
          <p:nvPr/>
        </p:nvSpPr>
        <p:spPr>
          <a:xfrm>
            <a:off x="0" y="0"/>
            <a:ext cx="94680" cy="832320"/>
          </a:xfrm>
          <a:prstGeom prst="rect">
            <a:avLst/>
          </a:prstGeom>
          <a:solidFill>
            <a:srgbClr val="0072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55" name="Rectangle 6"/>
          <p:cNvSpPr/>
          <p:nvPr/>
        </p:nvSpPr>
        <p:spPr>
          <a:xfrm>
            <a:off x="12115800" y="6025320"/>
            <a:ext cx="94680" cy="8323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graphicFrame>
        <p:nvGraphicFramePr>
          <p:cNvPr id="56" name="Tableau 1"/>
          <p:cNvGraphicFramePr/>
          <p:nvPr/>
        </p:nvGraphicFramePr>
        <p:xfrm>
          <a:off x="266760" y="548280"/>
          <a:ext cx="11658240" cy="3255120"/>
        </p:xfrm>
        <a:graphic>
          <a:graphicData uri="http://schemas.openxmlformats.org/drawingml/2006/table">
            <a:tbl>
              <a:tblPr/>
              <a:tblGrid>
                <a:gridCol w="43898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68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035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fr-FR" sz="1800" b="1" strike="noStrike" spc="-1">
                          <a:solidFill>
                            <a:srgbClr val="FFFFFF"/>
                          </a:solidFill>
                          <a:latin typeface="Calibri"/>
                        </a:rPr>
                        <a:t>FAITS MARQUANT</a:t>
                      </a:r>
                      <a:endParaRPr lang="en-US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0072C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fr-FR" sz="1800" b="1" strike="noStrike" spc="-1">
                          <a:solidFill>
                            <a:srgbClr val="FFFFFF"/>
                          </a:solidFill>
                          <a:latin typeface="Calibri"/>
                        </a:rPr>
                        <a:t>SUGGESTION </a:t>
                      </a:r>
                      <a:endParaRPr lang="en-US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0072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064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FD5E9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FD5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4220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8EBF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8EB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0872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FD5E9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FD5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13728</TotalTime>
  <Words>83</Words>
  <Application>Microsoft Office PowerPoint</Application>
  <PresentationFormat>Grand écran</PresentationFormat>
  <Paragraphs>19</Paragraphs>
  <Slides>3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Century Gothic</vt:lpstr>
      <vt:lpstr>Poppins</vt:lpstr>
      <vt:lpstr>Times New Roman</vt:lpstr>
      <vt:lpstr>Office Theme</vt:lpstr>
      <vt:lpstr>RAPPORT DES TACHES DE LA SEMAINE DU 02/02 AU 06/02 DE L’ANNEE 2026</vt:lpstr>
      <vt:lpstr>Présentation PowerPoint</vt:lpstr>
      <vt:lpstr>Présentation PowerPoint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subject/>
  <dc:creator>12017</dc:creator>
  <dc:description/>
  <cp:lastModifiedBy>Lenovo</cp:lastModifiedBy>
  <cp:revision>421</cp:revision>
  <dcterms:created xsi:type="dcterms:W3CDTF">2023-01-20T11:01:55Z</dcterms:created>
  <dcterms:modified xsi:type="dcterms:W3CDTF">2026-02-07T11:36:49Z</dcterms:modified>
  <dc:language>en-US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1</vt:i4>
  </property>
  <property fmtid="{D5CDD505-2E9C-101B-9397-08002B2CF9AE}" pid="3" name="PresentationFormat">
    <vt:lpwstr>Grand écran</vt:lpwstr>
  </property>
  <property fmtid="{D5CDD505-2E9C-101B-9397-08002B2CF9AE}" pid="4" name="Slides">
    <vt:i4>3</vt:i4>
  </property>
</Properties>
</file>