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06/10/2025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29/09 AU 03/10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459974"/>
              </p:ext>
            </p:extLst>
          </p:nvPr>
        </p:nvGraphicFramePr>
        <p:xfrm>
          <a:off x="258580" y="156011"/>
          <a:ext cx="11674839" cy="575840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2098002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6989">
                <a:tc rowSpan="3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Configurations de monitoring avec Zabbix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70564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Documentation des déploiements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70564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effectLst/>
                          <a:latin typeface="Poppins" panose="00000500000000000000" pitchFamily="2" charset="0"/>
                          <a:ea typeface="Calibri" panose="020F0502020204030204" pitchFamily="34" charset="0"/>
                          <a:cs typeface="Poppins" panose="00000500000000000000" pitchFamily="2" charset="0"/>
                        </a:rPr>
                        <a:t>Documentation des configurations sur Zabbix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4036795"/>
                  </a:ext>
                </a:extLst>
              </a:tr>
              <a:tr h="1282115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13722</TotalTime>
  <Words>43</Words>
  <Application>Microsoft Office PowerPoint</Application>
  <PresentationFormat>Grand écran</PresentationFormat>
  <Paragraphs>14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29/09 AU 03/10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418</cp:revision>
  <dcterms:created xsi:type="dcterms:W3CDTF">2023-01-20T11:01:55Z</dcterms:created>
  <dcterms:modified xsi:type="dcterms:W3CDTF">2025-10-06T08:03:41Z</dcterms:modified>
</cp:coreProperties>
</file>