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05/05/2025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28/04 au 02/05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28/04 au 02/05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11608"/>
              </p:ext>
            </p:extLst>
          </p:nvPr>
        </p:nvGraphicFramePr>
        <p:xfrm>
          <a:off x="266886" y="933855"/>
          <a:ext cx="11670073" cy="457120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748565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4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Partage de fichiers et collaboration sur fichiers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Installation, configurations et tests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Nextcloud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2586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n8n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Suivi de vidéos explicatives des concepts de n8n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05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Evènement Green Tech City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Participation à la conception du plan de communication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9187</TotalTime>
  <Words>80</Words>
  <Application>Microsoft Office PowerPoint</Application>
  <PresentationFormat>Grand écran</PresentationFormat>
  <Paragraphs>25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28/04 au 02/05  DE L’ANNEE 2025</vt:lpstr>
      <vt:lpstr>Tâches effectuées la semaine 28/04 au 02/05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207</cp:revision>
  <dcterms:created xsi:type="dcterms:W3CDTF">2023-01-20T11:01:55Z</dcterms:created>
  <dcterms:modified xsi:type="dcterms:W3CDTF">2025-05-05T08:52:59Z</dcterms:modified>
</cp:coreProperties>
</file>