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23/06 au 27/06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23/06 au 27/06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559669"/>
              </p:ext>
            </p:extLst>
          </p:nvPr>
        </p:nvGraphicFramePr>
        <p:xfrm>
          <a:off x="266886" y="933856"/>
          <a:ext cx="11670073" cy="411315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211189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5286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Access BY+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du projet 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26682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Support technique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Fini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53</Words>
  <Application>Microsoft Office PowerPoint</Application>
  <PresentationFormat>Grand écran</PresentationFormat>
  <Paragraphs>22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23/06 au 27/06  DE L’ANNEE 2025</vt:lpstr>
      <vt:lpstr>Tâches effectuées la semaine 23/06 au 27/06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2025-06-30T08:43:49Z</dcterms:modified>
</cp:coreProperties>
</file>