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13/01 au 17/01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13/01 au 17/01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055010"/>
              </p:ext>
            </p:extLst>
          </p:nvPr>
        </p:nvGraphicFramePr>
        <p:xfrm>
          <a:off x="266886" y="933856"/>
          <a:ext cx="11670073" cy="48884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54239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895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Maintenance des matériels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Recensement de l’état de chaque matériel utilisé par les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064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Recensement d’informations matérielles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86987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Vérification de l’état des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Macbook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656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Inventaire du matériel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Récupération des matériels d’un collaborateur sortant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60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Attribution de nouveaux matériels à des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594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 technique pour l’utilisation des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Macbook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9160</TotalTime>
  <Words>99</Words>
  <Application>Microsoft Office PowerPoint</Application>
  <PresentationFormat>Grand écran</PresentationFormat>
  <Paragraphs>35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13/01 au 17/01  DE L’ANNEE 2025</vt:lpstr>
      <vt:lpstr>Tâches effectuées la semaine 13/01 au 17/01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2025-01-20T08:18:17Z</dcterms:modified>
</cp:coreProperties>
</file>