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26/05/2025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19/05 au 23/05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19/05 au 23/05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411770"/>
              </p:ext>
            </p:extLst>
          </p:nvPr>
        </p:nvGraphicFramePr>
        <p:xfrm>
          <a:off x="266886" y="933856"/>
          <a:ext cx="11670073" cy="45732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976058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7764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n8n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Workflow pour l’envoi de messages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mattermost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aux utilisateurs lorsque des assignations de tâches sont effectuées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kanboard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1149717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Workflow pour la récupération des tâches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kanboard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pour faire un rapport de la semaine et l’envoyer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mattermost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410208"/>
                  </a:ext>
                </a:extLst>
              </a:tr>
              <a:tr h="1149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de mails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sur la migration des mails d’un serveur vers un autre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050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9158</TotalTime>
  <Words>97</Words>
  <Application>Microsoft Office PowerPoint</Application>
  <PresentationFormat>Grand écran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19/05 au 23/05  DE L’ANNEE 2025</vt:lpstr>
      <vt:lpstr>Tâches effectuées la semaine 19/05 au 23/05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2025-05-26T09:30:48Z</dcterms:modified>
</cp:coreProperties>
</file>