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24/02/2025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24/02/2025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24/02/2025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24/02/2025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24/02/2025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17/02 au 21/02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17/02 au 21/02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3483670"/>
              </p:ext>
            </p:extLst>
          </p:nvPr>
        </p:nvGraphicFramePr>
        <p:xfrm>
          <a:off x="266886" y="933856"/>
          <a:ext cx="11670073" cy="4636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724166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2069"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Zabbix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 de supervision sur le serveur DEV des applications web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3009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Configuration d’envoie de mail et tests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Fini</a:t>
                      </a:r>
                      <a:endParaRPr lang="fr-FR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846044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Réflexion sur la supervision de WAF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 cours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2946">
                <a:tc rowSpan="2"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BU Infra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Essaie de proposition de pack de services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4828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Essaie de proposition de l’infrastructure de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NetByUS</a:t>
                      </a:r>
                      <a:endParaRPr lang="fr-FR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Calibri" panose="020F050202020403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2923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9227</TotalTime>
  <Words>88</Words>
  <Application>Microsoft Office PowerPoint</Application>
  <PresentationFormat>Grand écran</PresentationFormat>
  <Paragraphs>28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17/02 au 21/02  DE L’ANNEE 2025</vt:lpstr>
      <vt:lpstr>Tâches effectuées la semaine 17/02 au 21/02 2025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207</cp:revision>
  <dcterms:created xsi:type="dcterms:W3CDTF">2023-01-20T11:01:55Z</dcterms:created>
  <dcterms:modified xsi:type="dcterms:W3CDTF">2025-02-24T15:34:07Z</dcterms:modified>
</cp:coreProperties>
</file>