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06/02/2026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01/01 AU 01/01 </a:t>
            </a:r>
            <a:r>
              <a:rPr lang="fr-FR" sz="4000" dirty="0">
                <a:latin typeface="Century Gothic" panose="020B0502020202020204" pitchFamily="34" charset="0"/>
              </a:rPr>
              <a:t>DE </a:t>
            </a:r>
            <a:r>
              <a:rPr lang="fr-FR" sz="4000">
                <a:latin typeface="Century Gothic" panose="020B0502020202020204" pitchFamily="34" charset="0"/>
              </a:rPr>
              <a:t>L’ANNEE </a:t>
            </a:r>
            <a:r>
              <a:rPr lang="fr-FR" sz="4000" b="1">
                <a:solidFill>
                  <a:srgbClr val="0072CE"/>
                </a:solidFill>
                <a:latin typeface="Century Gothic" panose="020B0502020202020204" pitchFamily="34" charset="0"/>
              </a:rPr>
              <a:t>2026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942502"/>
              </p:ext>
            </p:extLst>
          </p:nvPr>
        </p:nvGraphicFramePr>
        <p:xfrm>
          <a:off x="258580" y="156012"/>
          <a:ext cx="11674839" cy="48370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5645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105">
                <a:tc rowSpan="4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14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attente de validation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En cour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9561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13721</TotalTime>
  <Words>32</Words>
  <Application>Microsoft Office PowerPoint</Application>
  <PresentationFormat>Grand écran</PresentationFormat>
  <Paragraphs>12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01/01 AU 01/01 DE L’ANNEE 2026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2026-02-06T11:12:15Z</dcterms:modified>
</cp:coreProperties>
</file>