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31/03 au 04/04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31/03 au 04/04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940488"/>
              </p:ext>
            </p:extLst>
          </p:nvPr>
        </p:nvGraphicFramePr>
        <p:xfrm>
          <a:off x="266886" y="933856"/>
          <a:ext cx="11670073" cy="51963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49739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888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OpenVPN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Windows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6133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Linux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33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des configurations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OpenVPN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513959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Wireguard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Windows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52949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Linux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49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de l’outil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001205"/>
                  </a:ext>
                </a:extLst>
              </a:tr>
              <a:tr h="6613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Events management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en ligne de l’application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6131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l’outil GLPI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630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931932"/>
              </p:ext>
            </p:extLst>
          </p:nvPr>
        </p:nvGraphicFramePr>
        <p:xfrm>
          <a:off x="266700" y="416263"/>
          <a:ext cx="11658600" cy="120446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Il a été constaté que </a:t>
                      </a:r>
                      <a:r>
                        <a:rPr lang="fr-FR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OpenVPN</a:t>
                      </a: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et </a:t>
                      </a:r>
                      <a:r>
                        <a:rPr lang="fr-FR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Wireguard</a:t>
                      </a: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ne répondent pas forcément au besoin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En attente pour le moment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9166</TotalTime>
  <Words>109</Words>
  <Application>Microsoft Office PowerPoint</Application>
  <PresentationFormat>Grand écran</PresentationFormat>
  <Paragraphs>39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31/03 au 04/04  DE L’ANNEE 2025</vt:lpstr>
      <vt:lpstr>Tâches effectuées la semaine 31/03 au 04/04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208</cp:revision>
  <dcterms:created xsi:type="dcterms:W3CDTF">2023-01-20T11:01:55Z</dcterms:created>
  <dcterms:modified xsi:type="dcterms:W3CDTF">2025-04-08T08:34:54Z</dcterms:modified>
</cp:coreProperties>
</file>