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23/09/2024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23/09/2024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23/09/2024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23/09/2024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16/09 au 20/09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16/09 au 20/09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256964"/>
              </p:ext>
            </p:extLst>
          </p:nvPr>
        </p:nvGraphicFramePr>
        <p:xfrm>
          <a:off x="266886" y="933856"/>
          <a:ext cx="11670073" cy="424463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788095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99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sur le CI/CD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408"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Nextcloud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sur l’outil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434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Intégration et tests des services intégrés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10478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Application de paiement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Recherches sur les éléments d’administration système pour le projet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9160</TotalTime>
  <Words>75</Words>
  <Application>Microsoft Office PowerPoint</Application>
  <PresentationFormat>Grand écran</PresentationFormat>
  <Paragraphs>26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16/09 au 20/09  DE L’ANNEE 2024</vt:lpstr>
      <vt:lpstr>Tâches effectuées la semaine 16/09 au 20/09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205</cp:revision>
  <dcterms:created xsi:type="dcterms:W3CDTF">2023-01-20T11:01:55Z</dcterms:created>
  <dcterms:modified xsi:type="dcterms:W3CDTF">2024-09-23T08:35:01Z</dcterms:modified>
</cp:coreProperties>
</file>