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2CE"/>
    <a:srgbClr val="F07817"/>
    <a:srgbClr val="2DA3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76864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0074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57355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05892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36135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7073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487252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447215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875225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560565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7665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E6B60-7013-4A11-89F8-8453342032BF}" type="datetimeFigureOut">
              <a:rPr lang="fr-FR" smtClean="0"/>
              <a:t>24/06/2025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BE0A3D-6006-4BA8-BB2F-EE35BFCAA73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89277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9906000" cy="59690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268877" y="5290230"/>
            <a:ext cx="5894519" cy="40673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fr-FR" sz="2400" b="1" dirty="0">
                <a:solidFill>
                  <a:schemeClr val="bg1"/>
                </a:solidFill>
                <a:latin typeface="Century Gothic" panose="020B0502020202020204" pitchFamily="34" charset="0"/>
              </a:rPr>
            </a:br>
            <a:r>
              <a:rPr lang="fr-FR" sz="2400" dirty="0">
                <a:solidFill>
                  <a:schemeClr val="bg1"/>
                </a:solidFill>
                <a:latin typeface="Century Gothic" panose="020B0502020202020204" pitchFamily="34" charset="0"/>
              </a:rPr>
              <a:t>Les étapes à suivre du début à la fin </a:t>
            </a:r>
          </a:p>
        </p:txBody>
      </p:sp>
      <p:sp>
        <p:nvSpPr>
          <p:cNvPr id="8" name="Titre 4"/>
          <p:cNvSpPr txBox="1">
            <a:spLocks/>
          </p:cNvSpPr>
          <p:nvPr/>
        </p:nvSpPr>
        <p:spPr>
          <a:xfrm>
            <a:off x="268877" y="1268088"/>
            <a:ext cx="8530046" cy="27540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fr-FR" sz="9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Processus</a:t>
            </a:r>
            <a:r>
              <a:rPr lang="fr-FR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FR" sz="9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de</a:t>
            </a:r>
            <a:r>
              <a:rPr lang="fr-FR" sz="9600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</a:p>
          <a:p>
            <a:pPr algn="l">
              <a:defRPr/>
            </a:pPr>
            <a:r>
              <a:rPr lang="fr-FR" sz="9600" b="1" dirty="0">
                <a:solidFill>
                  <a:schemeClr val="bg1"/>
                </a:solidFill>
                <a:latin typeface="Century Gothic" panose="020B0502020202020204" pitchFamily="34" charset="0"/>
              </a:rPr>
              <a:t>conception</a:t>
            </a:r>
            <a:endParaRPr lang="fr-FR" sz="96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Titre 4"/>
          <p:cNvSpPr txBox="1">
            <a:spLocks/>
          </p:cNvSpPr>
          <p:nvPr/>
        </p:nvSpPr>
        <p:spPr>
          <a:xfrm>
            <a:off x="9447364" y="6281557"/>
            <a:ext cx="2499852" cy="33614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1400" dirty="0">
                <a:latin typeface="Century Gothic" panose="020B0502020202020204" pitchFamily="34" charset="0"/>
              </a:rPr>
              <a:t>A suivre rigoureusement</a:t>
            </a:r>
          </a:p>
        </p:txBody>
      </p:sp>
      <p:cxnSp>
        <p:nvCxnSpPr>
          <p:cNvPr id="11" name="Connecteur droit 10"/>
          <p:cNvCxnSpPr/>
          <p:nvPr/>
        </p:nvCxnSpPr>
        <p:spPr>
          <a:xfrm>
            <a:off x="10253495" y="436879"/>
            <a:ext cx="0" cy="542968"/>
          </a:xfrm>
          <a:prstGeom prst="line">
            <a:avLst/>
          </a:prstGeom>
          <a:ln>
            <a:solidFill>
              <a:srgbClr val="0072CE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10356716" y="372417"/>
            <a:ext cx="159050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0072CE"/>
                </a:solidFill>
                <a:latin typeface="Century Gothic" panose="020B0502020202020204" pitchFamily="34" charset="0"/>
              </a:rPr>
              <a:t>DESIGN BRANDING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0356716" y="665917"/>
            <a:ext cx="98456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fr-FR" sz="1200" b="1" dirty="0">
                <a:solidFill>
                  <a:srgbClr val="F07817"/>
                </a:solidFill>
                <a:latin typeface="Century Gothic" panose="020B0502020202020204" pitchFamily="34" charset="0"/>
              </a:rPr>
              <a:t>UX DESIGN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41266" y="6309921"/>
            <a:ext cx="1247457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fr-FR" sz="1400" b="1" dirty="0">
                <a:latin typeface="Century Gothic" panose="020B0502020202020204" pitchFamily="34" charset="0"/>
              </a:rPr>
              <a:t>AKOUM Igor</a:t>
            </a:r>
          </a:p>
        </p:txBody>
      </p:sp>
    </p:spTree>
    <p:extLst>
      <p:ext uri="{BB962C8B-B14F-4D97-AF65-F5344CB8AC3E}">
        <p14:creationId xmlns:p14="http://schemas.microsoft.com/office/powerpoint/2010/main" val="13326876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3573303" cy="6858000"/>
          </a:xfrm>
          <a:prstGeom prst="rect">
            <a:avLst/>
          </a:prstGeom>
          <a:solidFill>
            <a:srgbClr val="0072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378270" y="2375600"/>
            <a:ext cx="2816762" cy="18466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6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Etapes</a:t>
            </a:r>
          </a:p>
          <a:p>
            <a:pPr lvl="0">
              <a:defRPr/>
            </a:pPr>
            <a:r>
              <a:rPr lang="fr-FR" sz="5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à</a:t>
            </a:r>
            <a:r>
              <a:rPr lang="fr-FR" sz="4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lang="fr-FR" sz="5400" b="1" dirty="0">
                <a:solidFill>
                  <a:schemeClr val="bg1"/>
                </a:solidFill>
                <a:latin typeface="50"/>
              </a:rPr>
              <a:t>suivre </a:t>
            </a:r>
          </a:p>
        </p:txBody>
      </p:sp>
      <p:sp>
        <p:nvSpPr>
          <p:cNvPr id="6" name="Ellipse 5"/>
          <p:cNvSpPr/>
          <p:nvPr/>
        </p:nvSpPr>
        <p:spPr>
          <a:xfrm>
            <a:off x="4415860" y="617322"/>
            <a:ext cx="566896" cy="566896"/>
          </a:xfrm>
          <a:prstGeom prst="ellipse">
            <a:avLst/>
          </a:prstGeom>
          <a:solidFill>
            <a:srgbClr val="0072C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01</a:t>
            </a:r>
          </a:p>
        </p:txBody>
      </p:sp>
      <p:sp>
        <p:nvSpPr>
          <p:cNvPr id="7" name="Titre 4"/>
          <p:cNvSpPr txBox="1">
            <a:spLocks/>
          </p:cNvSpPr>
          <p:nvPr/>
        </p:nvSpPr>
        <p:spPr>
          <a:xfrm>
            <a:off x="5185955" y="709375"/>
            <a:ext cx="6896101" cy="37259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b="1" dirty="0">
                <a:latin typeface="Century Gothic" panose="020B0502020202020204" pitchFamily="34" charset="0"/>
              </a:rPr>
              <a:t>Collecte des données</a:t>
            </a:r>
          </a:p>
        </p:txBody>
      </p:sp>
      <p:sp>
        <p:nvSpPr>
          <p:cNvPr id="8" name="Titre 4"/>
          <p:cNvSpPr txBox="1">
            <a:spLocks/>
          </p:cNvSpPr>
          <p:nvPr/>
        </p:nvSpPr>
        <p:spPr>
          <a:xfrm>
            <a:off x="5185955" y="1120625"/>
            <a:ext cx="2417048" cy="409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1400" dirty="0">
                <a:latin typeface="Century Gothic" panose="020B0502020202020204" pitchFamily="34" charset="0"/>
              </a:rPr>
              <a:t>Noter les informations relatives à la demande </a:t>
            </a:r>
          </a:p>
        </p:txBody>
      </p:sp>
      <p:sp>
        <p:nvSpPr>
          <p:cNvPr id="9" name="Ellipse 8"/>
          <p:cNvSpPr/>
          <p:nvPr/>
        </p:nvSpPr>
        <p:spPr>
          <a:xfrm>
            <a:off x="4415860" y="1790891"/>
            <a:ext cx="566896" cy="566896"/>
          </a:xfrm>
          <a:prstGeom prst="ellipse">
            <a:avLst/>
          </a:prstGeom>
          <a:solidFill>
            <a:srgbClr val="F0781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02</a:t>
            </a:r>
          </a:p>
        </p:txBody>
      </p:sp>
      <p:sp>
        <p:nvSpPr>
          <p:cNvPr id="10" name="Titre 4"/>
          <p:cNvSpPr txBox="1">
            <a:spLocks/>
          </p:cNvSpPr>
          <p:nvPr/>
        </p:nvSpPr>
        <p:spPr>
          <a:xfrm>
            <a:off x="5185955" y="1899880"/>
            <a:ext cx="6896101" cy="338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b="1" dirty="0">
                <a:latin typeface="Century Gothic" panose="020B0502020202020204" pitchFamily="34" charset="0"/>
              </a:rPr>
              <a:t>Faire un </a:t>
            </a:r>
            <a:r>
              <a:rPr lang="fr-FR" sz="2000" b="1" dirty="0" err="1">
                <a:latin typeface="Century Gothic" panose="020B0502020202020204" pitchFamily="34" charset="0"/>
              </a:rPr>
              <a:t>benchmarking</a:t>
            </a:r>
            <a:endParaRPr lang="fr-FR" sz="2000" b="1" dirty="0">
              <a:latin typeface="Century Gothic" panose="020B0502020202020204" pitchFamily="34" charset="0"/>
            </a:endParaRPr>
          </a:p>
        </p:txBody>
      </p:sp>
      <p:sp>
        <p:nvSpPr>
          <p:cNvPr id="11" name="Titre 4"/>
          <p:cNvSpPr txBox="1">
            <a:spLocks/>
          </p:cNvSpPr>
          <p:nvPr/>
        </p:nvSpPr>
        <p:spPr>
          <a:xfrm>
            <a:off x="5185954" y="2294194"/>
            <a:ext cx="6053545" cy="409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1400" dirty="0">
                <a:latin typeface="Century Gothic" panose="020B0502020202020204" pitchFamily="34" charset="0"/>
              </a:rPr>
              <a:t>Faire une recherche sur les sites d’inspiration afin de voir ce qui se fait tout en étant centré sur l’objectif de la demande</a:t>
            </a:r>
          </a:p>
        </p:txBody>
      </p:sp>
      <p:sp>
        <p:nvSpPr>
          <p:cNvPr id="27" name="Ellipse 26"/>
          <p:cNvSpPr/>
          <p:nvPr/>
        </p:nvSpPr>
        <p:spPr>
          <a:xfrm>
            <a:off x="4415860" y="3057630"/>
            <a:ext cx="566896" cy="566896"/>
          </a:xfrm>
          <a:prstGeom prst="ellipse">
            <a:avLst/>
          </a:prstGeom>
          <a:solidFill>
            <a:srgbClr val="0072C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03</a:t>
            </a:r>
          </a:p>
        </p:txBody>
      </p:sp>
      <p:sp>
        <p:nvSpPr>
          <p:cNvPr id="28" name="Titre 4"/>
          <p:cNvSpPr txBox="1">
            <a:spLocks/>
          </p:cNvSpPr>
          <p:nvPr/>
        </p:nvSpPr>
        <p:spPr>
          <a:xfrm>
            <a:off x="5185955" y="3166619"/>
            <a:ext cx="6896101" cy="338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b="1" dirty="0">
                <a:latin typeface="Century Gothic" panose="020B0502020202020204" pitchFamily="34" charset="0"/>
              </a:rPr>
              <a:t>Faire un </a:t>
            </a:r>
            <a:r>
              <a:rPr lang="fr-FR" sz="2000" b="1" dirty="0" err="1">
                <a:latin typeface="Century Gothic" panose="020B0502020202020204" pitchFamily="34" charset="0"/>
              </a:rPr>
              <a:t>moodboard</a:t>
            </a:r>
            <a:endParaRPr lang="fr-FR" sz="2000" b="1" dirty="0">
              <a:latin typeface="Century Gothic" panose="020B0502020202020204" pitchFamily="34" charset="0"/>
            </a:endParaRPr>
          </a:p>
        </p:txBody>
      </p:sp>
      <p:sp>
        <p:nvSpPr>
          <p:cNvPr id="29" name="Titre 4"/>
          <p:cNvSpPr txBox="1">
            <a:spLocks/>
          </p:cNvSpPr>
          <p:nvPr/>
        </p:nvSpPr>
        <p:spPr>
          <a:xfrm>
            <a:off x="5185955" y="3560933"/>
            <a:ext cx="6053544" cy="409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1400" dirty="0">
                <a:latin typeface="Century Gothic" panose="020B0502020202020204" pitchFamily="34" charset="0"/>
              </a:rPr>
              <a:t>Constituer une banque d’images d’environ 5 ou 10 images au plus centré sur la demande </a:t>
            </a:r>
          </a:p>
        </p:txBody>
      </p:sp>
      <p:sp>
        <p:nvSpPr>
          <p:cNvPr id="30" name="Ellipse 29"/>
          <p:cNvSpPr/>
          <p:nvPr/>
        </p:nvSpPr>
        <p:spPr>
          <a:xfrm>
            <a:off x="4415860" y="4231199"/>
            <a:ext cx="566896" cy="566896"/>
          </a:xfrm>
          <a:prstGeom prst="ellipse">
            <a:avLst/>
          </a:prstGeom>
          <a:solidFill>
            <a:srgbClr val="F07817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04</a:t>
            </a:r>
          </a:p>
        </p:txBody>
      </p:sp>
      <p:sp>
        <p:nvSpPr>
          <p:cNvPr id="31" name="Titre 4"/>
          <p:cNvSpPr txBox="1">
            <a:spLocks/>
          </p:cNvSpPr>
          <p:nvPr/>
        </p:nvSpPr>
        <p:spPr>
          <a:xfrm>
            <a:off x="5185955" y="4340188"/>
            <a:ext cx="6896101" cy="338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b="1" dirty="0">
                <a:latin typeface="Century Gothic" panose="020B0502020202020204" pitchFamily="34" charset="0"/>
              </a:rPr>
              <a:t>Faire un croquis</a:t>
            </a:r>
          </a:p>
        </p:txBody>
      </p:sp>
      <p:sp>
        <p:nvSpPr>
          <p:cNvPr id="32" name="Titre 4"/>
          <p:cNvSpPr txBox="1">
            <a:spLocks/>
          </p:cNvSpPr>
          <p:nvPr/>
        </p:nvSpPr>
        <p:spPr>
          <a:xfrm>
            <a:off x="5185955" y="4734502"/>
            <a:ext cx="6053544" cy="409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1400" dirty="0">
                <a:latin typeface="Century Gothic" panose="020B0502020202020204" pitchFamily="34" charset="0"/>
              </a:rPr>
              <a:t>Faire des schémas au brouillon des différentes idées qui ont germer des </a:t>
            </a:r>
            <a:r>
              <a:rPr lang="fr-FR" sz="1400" b="1" dirty="0">
                <a:latin typeface="Century Gothic" panose="020B0502020202020204" pitchFamily="34" charset="0"/>
              </a:rPr>
              <a:t>03</a:t>
            </a:r>
            <a:r>
              <a:rPr lang="fr-FR" sz="1400" dirty="0">
                <a:latin typeface="Century Gothic" panose="020B0502020202020204" pitchFamily="34" charset="0"/>
              </a:rPr>
              <a:t> premières étapes </a:t>
            </a:r>
          </a:p>
        </p:txBody>
      </p:sp>
      <p:sp>
        <p:nvSpPr>
          <p:cNvPr id="33" name="Ellipse 32"/>
          <p:cNvSpPr/>
          <p:nvPr/>
        </p:nvSpPr>
        <p:spPr>
          <a:xfrm>
            <a:off x="4415860" y="5453688"/>
            <a:ext cx="566896" cy="566896"/>
          </a:xfrm>
          <a:prstGeom prst="ellipse">
            <a:avLst/>
          </a:prstGeom>
          <a:solidFill>
            <a:srgbClr val="0072CE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/>
              <a:t>05</a:t>
            </a:r>
          </a:p>
        </p:txBody>
      </p:sp>
      <p:sp>
        <p:nvSpPr>
          <p:cNvPr id="34" name="Titre 4"/>
          <p:cNvSpPr txBox="1">
            <a:spLocks/>
          </p:cNvSpPr>
          <p:nvPr/>
        </p:nvSpPr>
        <p:spPr>
          <a:xfrm>
            <a:off x="5185955" y="5562677"/>
            <a:ext cx="6896101" cy="33871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2000" b="1" dirty="0">
                <a:latin typeface="Century Gothic" panose="020B0502020202020204" pitchFamily="34" charset="0"/>
              </a:rPr>
              <a:t>Etablir la charte graphique</a:t>
            </a:r>
          </a:p>
        </p:txBody>
      </p:sp>
      <p:sp>
        <p:nvSpPr>
          <p:cNvPr id="35" name="Titre 4"/>
          <p:cNvSpPr txBox="1">
            <a:spLocks/>
          </p:cNvSpPr>
          <p:nvPr/>
        </p:nvSpPr>
        <p:spPr>
          <a:xfrm>
            <a:off x="5185955" y="5956991"/>
            <a:ext cx="6053544" cy="40984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fr-FR" sz="1400" dirty="0">
                <a:latin typeface="Century Gothic" panose="020B0502020202020204" pitchFamily="34" charset="0"/>
              </a:rPr>
              <a:t>Choisir tout les éléments qui constituerons l’</a:t>
            </a:r>
            <a:r>
              <a:rPr lang="fr-FR" sz="1400" dirty="0" err="1">
                <a:latin typeface="Century Gothic" panose="020B0502020202020204" pitchFamily="34" charset="0"/>
              </a:rPr>
              <a:t>identitée</a:t>
            </a:r>
            <a:r>
              <a:rPr lang="fr-FR" sz="1400" dirty="0">
                <a:latin typeface="Century Gothic" panose="020B0502020202020204" pitchFamily="34" charset="0"/>
              </a:rPr>
              <a:t> de votre conception ( Logo, typographie, illustrations, icones etc…)</a:t>
            </a:r>
          </a:p>
        </p:txBody>
      </p:sp>
    </p:spTree>
    <p:extLst>
      <p:ext uri="{BB962C8B-B14F-4D97-AF65-F5344CB8AC3E}">
        <p14:creationId xmlns:p14="http://schemas.microsoft.com/office/powerpoint/2010/main" val="23810458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1314</TotalTime>
  <Words>126</Words>
  <Application>Microsoft Office PowerPoint</Application>
  <PresentationFormat>Grand écran</PresentationFormat>
  <Paragraphs>24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8" baseType="lpstr">
      <vt:lpstr>50</vt:lpstr>
      <vt:lpstr>Arial</vt:lpstr>
      <vt:lpstr>Calibri</vt:lpstr>
      <vt:lpstr>Calibri Light</vt:lpstr>
      <vt:lpstr>Century Gothic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AKM INGVARD</dc:creator>
  <cp:lastModifiedBy>akoum</cp:lastModifiedBy>
  <cp:revision>11</cp:revision>
  <dcterms:created xsi:type="dcterms:W3CDTF">2023-02-06T12:08:32Z</dcterms:created>
  <dcterms:modified xsi:type="dcterms:W3CDTF">2025-06-24T17:43:04Z</dcterms:modified>
</cp:coreProperties>
</file>