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714" autoAdjust="0"/>
  </p:normalViewPr>
  <p:slideViewPr>
    <p:cSldViewPr snapToGrid="0">
      <p:cViewPr varScale="1">
        <p:scale>
          <a:sx n="103" d="100"/>
          <a:sy n="103" d="100"/>
        </p:scale>
        <p:origin x="88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A69CE0EB-87EC-4FC0-A845-87B9FA33825F}"/>
    <pc:docChg chg="custSel modSld">
      <pc:chgData name="akoumigornbu@gmail.com" userId="ee1ed487ac83d1d4" providerId="LiveId" clId="{A69CE0EB-87EC-4FC0-A845-87B9FA33825F}" dt="2023-09-08T09:21:29.884" v="0" actId="313"/>
      <pc:docMkLst>
        <pc:docMk/>
      </pc:docMkLst>
      <pc:sldChg chg="modSp mod">
        <pc:chgData name="akoumigornbu@gmail.com" userId="ee1ed487ac83d1d4" providerId="LiveId" clId="{A69CE0EB-87EC-4FC0-A845-87B9FA33825F}" dt="2023-09-08T09:21:29.884" v="0" actId="313"/>
        <pc:sldMkLst>
          <pc:docMk/>
          <pc:sldMk cId="4163464753" sldId="262"/>
        </pc:sldMkLst>
        <pc:spChg chg="mod">
          <ac:chgData name="akoumigornbu@gmail.com" userId="ee1ed487ac83d1d4" providerId="LiveId" clId="{A69CE0EB-87EC-4FC0-A845-87B9FA33825F}" dt="2023-09-08T09:21:29.884" v="0" actId="313"/>
          <ac:spMkLst>
            <pc:docMk/>
            <pc:sldMk cId="4163464753" sldId="262"/>
            <ac:spMk id="6" creationId="{34B3876F-29B8-4D27-81BB-70E6E1F380A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13/05/2024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13/05/2024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13/05/2024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13/05/2024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13/05/2024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13/05/2024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13/05/2024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13/05/2024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13/05/2024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13/05/2024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13/05/2024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13/05/2024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RAPPORT DES TACHES DE LA SEMAINE DU 06/05 au 10/05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2024</a:t>
            </a:r>
            <a:endParaRPr lang="fr-FR" sz="4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499" y="116799"/>
            <a:ext cx="11492460" cy="715728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Tâches effectuées la semaine</a:t>
            </a:r>
            <a:r>
              <a:rPr lang="fr-FR" sz="4000" b="1" dirty="0">
                <a:latin typeface="Century Gothic" panose="020B0502020202020204" pitchFamily="34" charset="0"/>
              </a:rPr>
              <a:t> </a:t>
            </a:r>
            <a:r>
              <a:rPr lang="fr-FR" sz="4000" dirty="0">
                <a:latin typeface="Century Gothic" panose="020B0502020202020204" pitchFamily="34" charset="0"/>
              </a:rPr>
              <a:t>06/05 au 10/05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2024</a:t>
            </a:r>
            <a:endParaRPr lang="fr-FR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0550019"/>
              </p:ext>
            </p:extLst>
          </p:nvPr>
        </p:nvGraphicFramePr>
        <p:xfrm>
          <a:off x="266886" y="933856"/>
          <a:ext cx="11670073" cy="3638143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7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8095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738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6356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689951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FR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0394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OCSInventory</a:t>
                      </a: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Reconfiguration de l’agent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2706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Configuration d’envoi d’inventaire de façon périodique 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Fini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947734"/>
                  </a:ext>
                </a:extLst>
              </a:tr>
              <a:tr h="555403">
                <a:tc rowSpan="2">
                  <a:txBody>
                    <a:bodyPr/>
                    <a:lstStyle/>
                    <a:p>
                      <a:pPr algn="l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Gestionnaire de mots de passe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Recherche d’un outil de gestionnaire de mots de passe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3968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Tests de trois outils de gestionnaire de mot de passe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60%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Calibri" panose="020F0502020204030204" pitchFamily="34" charset="0"/>
                        </a:rPr>
                        <a:t>En cours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42923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1097694"/>
              </p:ext>
            </p:extLst>
          </p:nvPr>
        </p:nvGraphicFramePr>
        <p:xfrm>
          <a:off x="266700" y="416263"/>
          <a:ext cx="11658600" cy="120446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Reconfiguration de l’agent de </a:t>
                      </a:r>
                      <a:r>
                        <a:rPr lang="fr-FR" b="1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OCSInventory</a:t>
                      </a:r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Période de tests pour voir la stabilité de la configuration avant la mise en production définitive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9161</TotalTime>
  <Words>100</Words>
  <Application>Microsoft Office PowerPoint</Application>
  <PresentationFormat>Grand écran</PresentationFormat>
  <Paragraphs>25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Century Gothic</vt:lpstr>
      <vt:lpstr>Thème Office</vt:lpstr>
      <vt:lpstr>RAPPORT DES TACHES DE LA SEMAINE DU 06/05 au 10/05  DE L’ANNEE 2024</vt:lpstr>
      <vt:lpstr>Tâches effectuées la semaine 06/05 au 10/05 2024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205</cp:revision>
  <dcterms:created xsi:type="dcterms:W3CDTF">2023-01-20T11:01:55Z</dcterms:created>
  <dcterms:modified xsi:type="dcterms:W3CDTF">2024-05-13T07:16:01Z</dcterms:modified>
</cp:coreProperties>
</file>