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7" r:id="rId3"/>
    <p:sldId id="263" r:id="rId4"/>
    <p:sldId id="267" r:id="rId5"/>
    <p:sldId id="266" r:id="rId6"/>
    <p:sldId id="261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2AEFF815-9D9E-4E87-90E6-1B32E9BC79BA}">
          <p14:sldIdLst>
            <p14:sldId id="257"/>
          </p14:sldIdLst>
        </p14:section>
        <p14:section name="Section sans titre" id="{5C83E7ED-D719-444C-A503-C8832C1F7A46}">
          <p14:sldIdLst>
            <p14:sldId id="263"/>
            <p14:sldId id="267"/>
            <p14:sldId id="266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817"/>
    <a:srgbClr val="0072CE"/>
    <a:srgbClr val="9BD2FF"/>
    <a:srgbClr val="0020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5" autoAdjust="0"/>
    <p:restoredTop sz="84321" autoAdjust="0"/>
  </p:normalViewPr>
  <p:slideViewPr>
    <p:cSldViewPr snapToGrid="0">
      <p:cViewPr varScale="1">
        <p:scale>
          <a:sx n="62" d="100"/>
          <a:sy n="62" d="100"/>
        </p:scale>
        <p:origin x="9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57EA6-9233-4721-A81B-9D46D46A3841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AFD4E-D810-4E06-9FFC-60A276732D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3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AFD4E-D810-4E06-9FFC-60A276732D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439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AFD4E-D810-4E06-9FFC-60A276732D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8242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AFD4E-D810-4E06-9FFC-60A276732D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826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CC5EC1F-72C5-420A-8F36-9473533A83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48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44710E-A9C5-4CB3-814D-2B0AD8B79F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736" y="6470990"/>
            <a:ext cx="1934043" cy="2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61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816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453F7A8-002C-48D2-ADE1-784C04C7CE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736" y="6470990"/>
            <a:ext cx="1934043" cy="2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43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4983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0736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560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1BAC3-1DDD-446D-BE2D-D62E1A35C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570A01-D8DE-4AA6-B2DA-977E03170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7123ED-023E-4E9F-81B7-7F9D11467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714DD9-4AF1-41B8-8FF2-D922926E76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4D25E6-9475-4D9E-932B-65E5AC19E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428552-CDA3-4FE2-AE36-63F6BCDAB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86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FB921-5F69-44E3-B3F8-973A25651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7AABD3-FFB4-42C7-BDC3-33BFAE9903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0B45E9-1F88-4CDA-995C-000406D4E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4CB431-7850-4D3A-89D8-D1FFD67BC2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D3A034-FF69-46A4-B2E0-E6FB0804D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374A57-4E01-4BF8-9B97-E61D6B968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243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0BB1A4-E486-47C8-9575-F1E15DEAD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021288-73E6-4856-B18D-B1056A0A9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650394-2638-40C9-82AC-3EF9BB2E02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A8D8BA-032E-47FB-9C13-1BEDF9820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2801C1-F5FD-45A3-A449-A1D5A0187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074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760822F-69CB-4689-A209-2C0DA6A1C9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43645B-0DF3-4130-9502-6E5FD228A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1F2FF3-A2C6-4211-ACCE-DB83DC86B0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A11596-F807-45DE-8E43-A7832F785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85C382-C66F-4D7B-9EC9-13013C2D9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923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12E46-687D-4111-8680-6CEBDAE62E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7EE6901-1E6A-4C4E-AD72-172E065355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A51DFC-E920-4FE8-82FC-8C8A6409A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FA1244-5C0F-43A3-A446-49DE7F6AE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F0CF80-F3E1-4099-AF4D-9D8AAB88F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830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A0494-3E04-4901-B72D-5D3C82027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CC92E0-844F-4C6A-B1D2-19AE8A639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44FB59-AA97-41AD-A0C3-1A99F04A0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B14534-CDD9-419C-AFC5-E18A47A41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E4A237-17F6-4BF5-83F7-9E293D16A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49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01C3F-497E-4BE5-8C6A-FC3F638C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4775AC-E6CB-4F13-A33F-ABBB322C0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2A51C2-676E-49A2-88A5-B8007A72E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D020C2-D47F-4F64-8A77-5C75ABA19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C778C8-D0D0-45A4-A28B-A847EC946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3937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07B3D-6226-46BE-8707-991C16DF5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7E9716-04E7-403F-9C46-6F12C6E8E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E4B1B1-6991-44EB-A529-53187B0EC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0BEEB6-7D69-437E-AF1D-39CB6993F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7AD98A-9A05-47D7-AA9B-C61D55E5E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EE572B-44A6-4EB4-9C92-67A30624D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806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B6A79-10D4-4E7A-B31D-2877E909C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E90B9B-1A53-4626-A093-938AC5F1C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2DC87F1-A713-4FDA-8A2D-E9C5B30D91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6201DA-2C18-4C82-9E42-61A8AA8847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21729BC-7A19-4CF0-9BB1-545424F144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EC850DA-AC83-4198-B236-2C6890FC0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08D200A-5C21-43E1-8372-F2BC7A651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70C023-D2F4-4BCC-BC8F-EDB577AFF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6970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1442A-ADB1-4B20-85EC-95735CFF3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720117B-4268-48D4-9740-4828DF71D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16BFEE5-37DA-4DB7-9872-CF35A36CC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F6629BD-4B6F-4E00-92D2-3B3EAC04C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778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1D849E-C24D-4A9F-9147-0D57C06A4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BF279FB-C6EF-4843-BE25-C08725DC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33FE0F-1AD5-4D70-B8E6-097381E97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83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976ED-12FC-4924-83C4-DF8C9022C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58FDE6-6CC9-412A-8AFA-C941B1CC3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691384A-45DA-435D-89B1-FB1CDDDFDB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FB2699-E60D-403D-A9D1-56E8F01D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642BCE-3BB9-4330-B7EE-E95F909D4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A85286-99C6-4800-9329-81A00AADA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27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BB472-89BF-43A4-8747-F76A08532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66E889-C220-410B-B997-AFF150E77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3FF372-D136-46EC-887D-316EE177A5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7E7DDC-16FE-4A09-A806-B182980BF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4CC2F6-1B7E-4A10-B082-A2ECDE772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4818B4-3912-448C-B541-BE668D7F2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94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155AD-FAEA-4C63-AAD4-63386B5B8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456EFF4-03EE-42AF-A103-525F473BB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80696C-B777-46F7-A188-3C062D45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365343-9357-436E-8C51-07732507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5A81FD-B3D2-459C-9035-79823B3DC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490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7E5E2C-61BC-4B44-A081-ECC2E57A0B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DE47E8-1415-4F84-841A-8DBCB6116D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B5F15F-8D0C-492D-B25E-AE8E4B361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8F2DE7-4C19-4930-86C8-31704CB7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D8E8AA-102D-43DC-9304-AAE5D3D6C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47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8BF9C25-3145-4769-8D94-5E9D29560D6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088501" y="6484384"/>
            <a:ext cx="1832681" cy="198127"/>
          </a:xfrm>
          <a:prstGeom prst="rect">
            <a:avLst/>
          </a:prstGeom>
        </p:spPr>
      </p:pic>
      <p:grpSp>
        <p:nvGrpSpPr>
          <p:cNvPr id="2" name="Groupe 1">
            <a:extLst>
              <a:ext uri="{FF2B5EF4-FFF2-40B4-BE49-F238E27FC236}">
                <a16:creationId xmlns:a16="http://schemas.microsoft.com/office/drawing/2014/main" id="{FB66229C-AD4D-486F-BCF6-4197D814090E}"/>
              </a:ext>
            </a:extLst>
          </p:cNvPr>
          <p:cNvGrpSpPr/>
          <p:nvPr userDrawn="1"/>
        </p:nvGrpSpPr>
        <p:grpSpPr>
          <a:xfrm>
            <a:off x="270818" y="282132"/>
            <a:ext cx="1570734" cy="513130"/>
            <a:chOff x="419099" y="240943"/>
            <a:chExt cx="1570734" cy="513130"/>
          </a:xfrm>
        </p:grpSpPr>
        <p:pic>
          <p:nvPicPr>
            <p:cNvPr id="17" name="Image 16">
              <a:extLst>
                <a:ext uri="{FF2B5EF4-FFF2-40B4-BE49-F238E27FC236}">
                  <a16:creationId xmlns:a16="http://schemas.microsoft.com/office/drawing/2014/main" id="{BEB6A16C-E658-4BA8-A54B-601336A1F88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099" y="240943"/>
              <a:ext cx="1570734" cy="328464"/>
            </a:xfrm>
            <a:prstGeom prst="rect">
              <a:avLst/>
            </a:prstGeom>
          </p:spPr>
        </p:pic>
        <p:sp>
          <p:nvSpPr>
            <p:cNvPr id="18" name="ZoneTexte 17">
              <a:extLst>
                <a:ext uri="{FF2B5EF4-FFF2-40B4-BE49-F238E27FC236}">
                  <a16:creationId xmlns:a16="http://schemas.microsoft.com/office/drawing/2014/main" id="{9476ED11-1FD5-4CE4-A2AA-F3CAD2CDAC3A}"/>
                </a:ext>
              </a:extLst>
            </p:cNvPr>
            <p:cNvSpPr txBox="1"/>
            <p:nvPr userDrawn="1"/>
          </p:nvSpPr>
          <p:spPr>
            <a:xfrm>
              <a:off x="419099" y="569407"/>
              <a:ext cx="1570734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600" b="0" dirty="0">
                  <a:solidFill>
                    <a:srgbClr val="0072CE"/>
                  </a:solidFill>
                  <a:latin typeface="Poppins "/>
                  <a:cs typeface="Poppins Medium" panose="00000600000000000000" pitchFamily="2" charset="0"/>
                </a:rPr>
                <a:t>Entreprise de services numériques</a:t>
              </a:r>
            </a:p>
          </p:txBody>
        </p:sp>
      </p:grp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70E0F1-5FEB-4A32-9C0D-13530E0F9A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818" y="6311036"/>
            <a:ext cx="5959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rgbClr val="9BD2FF"/>
                </a:solidFill>
              </a:defRPr>
            </a:lvl1pPr>
          </a:lstStyle>
          <a:p>
            <a:r>
              <a:rPr lang="fr-FR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58472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E1717D6-75AD-4916-8B3A-737EAD04F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BA266D-9598-4ED2-81BA-BA1756826A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99C9FA-9CFE-47FF-BCD1-D4B23EBD31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702B79-4220-497A-9BE0-9263CA260C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69B4DB-738D-46F3-BA54-7B40D349F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621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469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748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6" name="Tableau 3">
            <a:extLst>
              <a:ext uri="{FF2B5EF4-FFF2-40B4-BE49-F238E27FC236}">
                <a16:creationId xmlns:a16="http://schemas.microsoft.com/office/drawing/2014/main" id="{A98D41CA-73F8-4022-A466-FF7EE9010F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509659"/>
              </p:ext>
            </p:extLst>
          </p:nvPr>
        </p:nvGraphicFramePr>
        <p:xfrm>
          <a:off x="317418" y="482138"/>
          <a:ext cx="11557163" cy="5649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9678">
                  <a:extLst>
                    <a:ext uri="{9D8B030D-6E8A-4147-A177-3AD203B41FA5}">
                      <a16:colId xmlns:a16="http://schemas.microsoft.com/office/drawing/2014/main" val="2650126214"/>
                    </a:ext>
                  </a:extLst>
                </a:gridCol>
                <a:gridCol w="1268362">
                  <a:extLst>
                    <a:ext uri="{9D8B030D-6E8A-4147-A177-3AD203B41FA5}">
                      <a16:colId xmlns:a16="http://schemas.microsoft.com/office/drawing/2014/main" val="2521923425"/>
                    </a:ext>
                  </a:extLst>
                </a:gridCol>
                <a:gridCol w="6499123">
                  <a:extLst>
                    <a:ext uri="{9D8B030D-6E8A-4147-A177-3AD203B41FA5}">
                      <a16:colId xmlns:a16="http://schemas.microsoft.com/office/drawing/2014/main" val="1090846954"/>
                    </a:ext>
                  </a:extLst>
                </a:gridCol>
              </a:tblGrid>
              <a:tr h="306092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2CE"/>
                          </a:solidFill>
                        </a:rPr>
                        <a:t>OBJECTIFS</a:t>
                      </a:r>
                    </a:p>
                  </a:txBody>
                  <a:tcPr marT="41564" marB="41564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Jour</a:t>
                      </a:r>
                      <a:endParaRPr lang="fr-FR" sz="1200" dirty="0"/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Action principale</a:t>
                      </a:r>
                      <a:endParaRPr lang="fr-FR" sz="1200" dirty="0"/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809696"/>
                  </a:ext>
                </a:extLst>
              </a:tr>
              <a:tr h="39058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Attirer l’attention, éveiller la curiosité,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amorcer la connexion </a:t>
                      </a:r>
                      <a:r>
                        <a:rPr lang="fr-FR" sz="10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entre l’entreprise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 </a:t>
                      </a: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l’événement.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J-10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Teaser flouté visuel</a:t>
                      </a:r>
                      <a:endParaRPr lang="fr-FR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05183832"/>
                  </a:ext>
                </a:extLst>
              </a:tr>
              <a:tr h="735359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>
                        <a:alpha val="8588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J-9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fr-FR" sz="14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</a:t>
                      </a:r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compte à rebours + quizz</a:t>
                      </a:r>
                      <a:endParaRPr lang="fr-FR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33020352"/>
                  </a:ext>
                </a:extLst>
              </a:tr>
              <a:tr h="470148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>
                        <a:alpha val="8588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J-8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fr-FR" sz="1400" dirty="0" err="1">
                          <a:solidFill>
                            <a:schemeClr val="tx1"/>
                          </a:solidFill>
                          <a:latin typeface="+mn-lt"/>
                        </a:rPr>
                        <a:t>video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latin typeface="+mn-lt"/>
                        </a:rPr>
                        <a:t> dévoilement</a:t>
                      </a: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zoom logo événement</a:t>
                      </a:r>
                      <a:endParaRPr lang="fr-FR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34637404"/>
                  </a:ext>
                </a:extLst>
              </a:tr>
              <a:tr h="542479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Annoncer officiellement la participation, lier l’image de l’entreprise à celle de la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foire, mettre en avant ce que vous apportez.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J-7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Annonce du partenariat + </a:t>
                      </a:r>
                      <a:r>
                        <a:rPr lang="fr-F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Vidéo sur l’implication de NETBYUS </a:t>
                      </a:r>
                      <a:endParaRPr lang="fr-F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6263864"/>
                  </a:ext>
                </a:extLst>
              </a:tr>
              <a:tr h="498162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J-6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Présentation du </a:t>
                      </a:r>
                      <a:r>
                        <a:rPr lang="fr-FR" sz="1400" b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branding</a:t>
                      </a:r>
                      <a:endParaRPr lang="fr-F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41519949"/>
                  </a:ext>
                </a:extLst>
              </a:tr>
              <a:tr h="382108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J-5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/ Vlog évènement / teasing jeu </a:t>
                      </a:r>
                      <a:r>
                        <a:rPr lang="fr-FR" sz="14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concour</a:t>
                      </a:r>
                      <a:b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fr-FR" sz="1400" dirty="0">
                        <a:effectLst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61588102"/>
                  </a:ext>
                </a:extLst>
              </a:tr>
              <a:tr h="276653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J-4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fr-FR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55546112"/>
                  </a:ext>
                </a:extLst>
              </a:tr>
              <a:tr h="570271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Inciter les visiteurs à venir à votre stand, créer une communauté engagée.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J-3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fr-F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Annonce d’un </a:t>
                      </a:r>
                      <a:r>
                        <a:rPr lang="fr-F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jeu concours</a:t>
                      </a:r>
                      <a:r>
                        <a:rPr lang="fr-F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pour gagner un lot sur notre stand</a:t>
                      </a:r>
                      <a:endParaRPr lang="fr-FR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82549782"/>
                  </a:ext>
                </a:extLst>
              </a:tr>
              <a:tr h="314632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J-2</a:t>
                      </a: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latin typeface="+mn-lt"/>
                        </a:rPr>
                        <a:t>  Compte à </a:t>
                      </a:r>
                      <a:r>
                        <a:rPr lang="fr-FR" sz="1400" dirty="0" err="1">
                          <a:solidFill>
                            <a:schemeClr val="tx1"/>
                          </a:solidFill>
                          <a:latin typeface="+mn-lt"/>
                        </a:rPr>
                        <a:t>rebour</a:t>
                      </a:r>
                      <a:endParaRPr lang="fr-FR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3963355"/>
                  </a:ext>
                </a:extLst>
              </a:tr>
              <a:tr h="277152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J-1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r>
                        <a:rPr lang="fr-FR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 récap pratique</a:t>
                      </a:r>
                      <a:endParaRPr lang="fr-FR" sz="10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858902269"/>
                  </a:ext>
                </a:extLst>
              </a:tr>
              <a:tr h="470148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Jour J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latin typeface="+mn-lt"/>
                        </a:rPr>
                        <a:t>Lancement de l’évènement 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4152762886"/>
                  </a:ext>
                </a:extLst>
              </a:tr>
              <a:tr h="394826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J+1 à J+3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 “retour sur l'événement” + remerciement</a:t>
                      </a:r>
                      <a:endParaRPr lang="fr-F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720345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406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6" name="Tableau 3">
            <a:extLst>
              <a:ext uri="{FF2B5EF4-FFF2-40B4-BE49-F238E27FC236}">
                <a16:creationId xmlns:a16="http://schemas.microsoft.com/office/drawing/2014/main" id="{A98D41CA-73F8-4022-A466-FF7EE9010F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932859"/>
              </p:ext>
            </p:extLst>
          </p:nvPr>
        </p:nvGraphicFramePr>
        <p:xfrm>
          <a:off x="334297" y="226140"/>
          <a:ext cx="11710219" cy="6076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601">
                  <a:extLst>
                    <a:ext uri="{9D8B030D-6E8A-4147-A177-3AD203B41FA5}">
                      <a16:colId xmlns:a16="http://schemas.microsoft.com/office/drawing/2014/main" val="2521923425"/>
                    </a:ext>
                  </a:extLst>
                </a:gridCol>
                <a:gridCol w="6307810">
                  <a:extLst>
                    <a:ext uri="{9D8B030D-6E8A-4147-A177-3AD203B41FA5}">
                      <a16:colId xmlns:a16="http://schemas.microsoft.com/office/drawing/2014/main" val="861234993"/>
                    </a:ext>
                  </a:extLst>
                </a:gridCol>
                <a:gridCol w="2769890">
                  <a:extLst>
                    <a:ext uri="{9D8B030D-6E8A-4147-A177-3AD203B41FA5}">
                      <a16:colId xmlns:a16="http://schemas.microsoft.com/office/drawing/2014/main" val="1726843372"/>
                    </a:ext>
                  </a:extLst>
                </a:gridCol>
                <a:gridCol w="2036918">
                  <a:extLst>
                    <a:ext uri="{9D8B030D-6E8A-4147-A177-3AD203B41FA5}">
                      <a16:colId xmlns:a16="http://schemas.microsoft.com/office/drawing/2014/main" val="954256169"/>
                    </a:ext>
                  </a:extLst>
                </a:gridCol>
              </a:tblGrid>
              <a:tr h="310186">
                <a:tc>
                  <a:txBody>
                    <a:bodyPr/>
                    <a:lstStyle/>
                    <a:p>
                      <a:pPr algn="ctr"/>
                      <a:r>
                        <a:rPr lang="fr-F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Jour</a:t>
                      </a:r>
                      <a:endParaRPr lang="fr-FR" sz="1200" dirty="0"/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Post</a:t>
                      </a:r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Support</a:t>
                      </a:r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Canal</a:t>
                      </a:r>
                      <a:endParaRPr lang="fr-FR" sz="1200" dirty="0"/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809696"/>
                  </a:ext>
                </a:extLst>
              </a:tr>
              <a:tr h="4258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J-10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 Un événement d’envergure se prépare… et nous y serons ! 🌟 #SaveTheDate »</a:t>
                      </a:r>
                      <a:endParaRPr lang="fr-FR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 floue ou silhouette mystérieuse avec la date de l'événement.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2405183832"/>
                  </a:ext>
                </a:extLst>
              </a:tr>
              <a:tr h="4078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J-9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Quizz  : 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Devinez à quel événement on participe cette année !  »</a:t>
                      </a:r>
                      <a:b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Option 1 : 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Foire commerciale  / 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Option 2 : 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Conférence tech  / 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Option 2  : 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Foire </a:t>
                      </a:r>
                      <a:r>
                        <a:rPr lang="fr-FR" sz="10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agrotech</a:t>
                      </a:r>
                      <a:endParaRPr lang="fr-FR" sz="1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d’un compte à rebours + quizz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4133020352"/>
                  </a:ext>
                </a:extLst>
              </a:tr>
              <a:tr h="5125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J-8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Teasing plus explicite avec une accroche :</a:t>
                      </a:r>
                      <a:b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 Et si on vous disait que vous pouviez nous rencontrer très bientôt ? »</a:t>
                      </a:r>
                      <a:endParaRPr lang="fr-FR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dévoilement de l’évènement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greentech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4034637404"/>
                  </a:ext>
                </a:extLst>
              </a:tr>
              <a:tr h="26250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J-7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Post d’annonce de partenariat</a:t>
                      </a: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partenaire  / relais de la vidéo de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greentech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LINKEDIN, FACEBBOOK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6263864"/>
                  </a:ext>
                </a:extLst>
              </a:tr>
              <a:tr h="368017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Vidéo mettant en valeur l’implication de NETBYUS dans GREENTECH City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55076"/>
                  </a:ext>
                </a:extLst>
              </a:tr>
              <a:tr h="6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J-6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Mise en avant des produits 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Perxonomiz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Wasu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K’shop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ainsi que notre 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branding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sur l’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(stand, goodies, badge...). Accroche :</a:t>
                      </a:r>
                    </a:p>
                    <a:p>
                      <a:pPr algn="l"/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 Est-ce que vous nous reconnaîtriez </a:t>
                      </a:r>
                      <a:r>
                        <a:rPr lang="fr-FR" sz="1000" b="1" dirty="0"/>
                        <a:t>si vous nous voyez »</a:t>
                      </a:r>
                      <a:endParaRPr lang="fr-FR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présentation de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brannding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41519949"/>
                  </a:ext>
                </a:extLst>
              </a:tr>
              <a:tr h="195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J-5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Coulisses de préparation.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Teasing d’un jeu concours à venir.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des membres de l’équipe qui seront sur place.</a:t>
                      </a: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vlog  des coulisses de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netbyus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061588102"/>
                  </a:ext>
                </a:extLst>
              </a:tr>
              <a:tr h="144042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J-4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fr-FR" sz="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vMerge="1">
                  <a:txBody>
                    <a:bodyPr/>
                    <a:lstStyle/>
                    <a:p>
                      <a:pPr algn="l"/>
                      <a:endParaRPr lang="fr-FR" sz="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  <a:endParaRPr kumimoji="0" lang="fr-F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2655546112"/>
                  </a:ext>
                </a:extLst>
              </a:tr>
              <a:tr h="346986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fr-FR" sz="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de teasing du jeu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concour</a:t>
                      </a: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602853087"/>
                  </a:ext>
                </a:extLst>
              </a:tr>
              <a:tr h="8017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J-3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Annonce d’un </a:t>
                      </a:r>
                      <a:r>
                        <a:rPr lang="fr-FR" sz="1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jeu concours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pour gagner un lot à retirer uniquement sur notre stand.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 Gagnez une surprise en venant nous voir sur le stand X 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Pour participer : likez ce post, mentionnez un ami, suivez notre compte. »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 jeu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concour</a:t>
                      </a: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  <a:p>
                      <a:pPr algn="l"/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 FACEBBOOK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82549782"/>
                  </a:ext>
                </a:extLst>
              </a:tr>
              <a:tr h="4323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J-2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 Plus que 48h avant la Foire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Greentech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city🎉 Voici 3 raisons de venir nous voir… » nous les citerons 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d’un compte à rebours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043963355"/>
                  </a:ext>
                </a:extLst>
              </a:tr>
              <a:tr h="2625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J-1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vMerge="1">
                  <a:txBody>
                    <a:bodyPr/>
                    <a:lstStyle/>
                    <a:p>
                      <a:pPr algn="l"/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858902269"/>
                  </a:ext>
                </a:extLst>
              </a:tr>
              <a:tr h="5125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Jour J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Mise en avant dynamique avec compte à rebours.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fr-FR" sz="1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CTA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vers l’emplacement exact du stand ou l’activité prévue.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live, </a:t>
                      </a: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lancement de l’évènement, </a:t>
                      </a:r>
                      <a:r>
                        <a:rPr lang="fr-FR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photos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4152762886"/>
                  </a:ext>
                </a:extLst>
              </a:tr>
              <a:tr h="4323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J+1 à J+3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de l’interview du CEO.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Zap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sur les Interviews express de visiteurs,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de remerciement</a:t>
                      </a:r>
                    </a:p>
                    <a:p>
                      <a:pPr algn="l"/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Video</a:t>
                      </a: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 d’interview visiteur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720345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265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A98D27-D19B-456C-AE8F-9A196DAE9B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2C2DD8-78FD-4F1F-BA0F-77ED32FAA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9A13FCA-471D-40F6-B11E-CBB52997A3EB}"/>
              </a:ext>
            </a:extLst>
          </p:cNvPr>
          <p:cNvSpPr txBox="1"/>
          <p:nvPr/>
        </p:nvSpPr>
        <p:spPr>
          <a:xfrm>
            <a:off x="4601181" y="3105835"/>
            <a:ext cx="29896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0072CE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MOTS </a:t>
            </a:r>
            <a:r>
              <a:rPr lang="fr-FR" sz="3600" b="1" dirty="0">
                <a:solidFill>
                  <a:srgbClr val="F07817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DE</a:t>
            </a:r>
            <a:r>
              <a:rPr lang="fr-FR" sz="3600" b="1" dirty="0">
                <a:solidFill>
                  <a:srgbClr val="0072CE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 FIN</a:t>
            </a:r>
          </a:p>
        </p:txBody>
      </p:sp>
    </p:spTree>
    <p:extLst>
      <p:ext uri="{BB962C8B-B14F-4D97-AF65-F5344CB8AC3E}">
        <p14:creationId xmlns:p14="http://schemas.microsoft.com/office/powerpoint/2010/main" val="255786930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BU TYPO">
      <a:majorFont>
        <a:latin typeface="Poppins Medium"/>
        <a:ea typeface=""/>
        <a:cs typeface=""/>
      </a:majorFont>
      <a:minorFont>
        <a:latin typeface="Poppi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901</TotalTime>
  <Words>518</Words>
  <Application>Microsoft Office PowerPoint</Application>
  <PresentationFormat>Grand écran</PresentationFormat>
  <Paragraphs>92</Paragraphs>
  <Slides>5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5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Poppins</vt:lpstr>
      <vt:lpstr>Poppins </vt:lpstr>
      <vt:lpstr>Poppins Medium</vt:lpstr>
      <vt:lpstr>Thème Office</vt:lpstr>
      <vt:lpstr>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akoumigornbu@gmail.com</dc:creator>
  <cp:lastModifiedBy>akoumigornbu@gmail.com</cp:lastModifiedBy>
  <cp:revision>58</cp:revision>
  <dcterms:created xsi:type="dcterms:W3CDTF">2024-03-27T15:43:45Z</dcterms:created>
  <dcterms:modified xsi:type="dcterms:W3CDTF">2025-04-29T16:00:22Z</dcterms:modified>
</cp:coreProperties>
</file>