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15/04/2025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07/04 au 11/04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07/04 au 11/04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764223"/>
              </p:ext>
            </p:extLst>
          </p:nvPr>
        </p:nvGraphicFramePr>
        <p:xfrm>
          <a:off x="266886" y="933856"/>
          <a:ext cx="11670073" cy="43286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826976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729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Proposition de packs pour l’évènement Green Tech City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411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Séance de discussion pour l’évènement Green Tech City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65707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Supervision de l’ajout des RAM dans les PC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452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Tests de BY+ pour ADYK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9166</TotalTime>
  <Words>81</Words>
  <Application>Microsoft Office PowerPoint</Application>
  <PresentationFormat>Grand écran</PresentationFormat>
  <Paragraphs>27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07/04 au 11/04  DE L’ANNEE 2025</vt:lpstr>
      <vt:lpstr>Tâches effectuées la semaine 07/04 au 11/04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2025-04-15T08:57:50Z</dcterms:modified>
</cp:coreProperties>
</file>