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1"/>
  </p:sldMasterIdLst>
  <p:notesMasterIdLst>
    <p:notesMasterId r:id="rId10"/>
  </p:notesMasterIdLst>
  <p:sldIdLst>
    <p:sldId id="256" r:id="rId2"/>
    <p:sldId id="258" r:id="rId3"/>
    <p:sldId id="273" r:id="rId4"/>
    <p:sldId id="260" r:id="rId5"/>
    <p:sldId id="259" r:id="rId6"/>
    <p:sldId id="299" r:id="rId7"/>
    <p:sldId id="300" r:id="rId8"/>
    <p:sldId id="301" r:id="rId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817"/>
    <a:srgbClr val="2DA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B209266-772D-4D52-84DC-2D91FDFD82E9}">
  <a:tblStyle styleId="{7B209266-772D-4D52-84DC-2D91FDFD82E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804" y="11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7fff66f77f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7fff66f77f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866438d498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866438d498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9f07840cc6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9f07840cc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7fff66f77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7fff66f77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866438d498_0_1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866438d498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8d8b98ef43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8d8b98ef43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866438d498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866438d498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10625" y="1337725"/>
            <a:ext cx="3645000" cy="2526300"/>
          </a:xfrm>
          <a:prstGeom prst="rect">
            <a:avLst/>
          </a:prstGeom>
        </p:spPr>
        <p:txBody>
          <a:bodyPr spcFirstLastPara="1" wrap="square" lIns="91425" tIns="91425" rIns="91425" bIns="91425" anchor="t" anchorCtr="0">
            <a:noAutofit/>
          </a:bodyPr>
          <a:lstStyle>
            <a:lvl1pPr lvl="0" algn="r">
              <a:spcBef>
                <a:spcPts val="0"/>
              </a:spcBef>
              <a:spcAft>
                <a:spcPts val="0"/>
              </a:spcAft>
              <a:buSzPts val="5200"/>
              <a:buNone/>
              <a:defRPr sz="50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061825" y="3961400"/>
            <a:ext cx="3193800" cy="7005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2800"/>
              <a:buNone/>
              <a:defRPr sz="20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1" name="Google Shape;11;p2"/>
          <p:cNvSpPr/>
          <p:nvPr/>
        </p:nvSpPr>
        <p:spPr>
          <a:xfrm>
            <a:off x="2085300" y="3868895"/>
            <a:ext cx="2086800" cy="636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9"/>
        <p:cNvGrpSpPr/>
        <p:nvPr/>
      </p:nvGrpSpPr>
      <p:grpSpPr>
        <a:xfrm>
          <a:off x="0" y="0"/>
          <a:ext cx="0" cy="0"/>
          <a:chOff x="0" y="0"/>
          <a:chExt cx="0" cy="0"/>
        </a:xfrm>
      </p:grpSpPr>
      <p:sp>
        <p:nvSpPr>
          <p:cNvPr id="20" name="Google Shape;20;p5"/>
          <p:cNvSpPr/>
          <p:nvPr/>
        </p:nvSpPr>
        <p:spPr>
          <a:xfrm>
            <a:off x="-36075" y="-68125"/>
            <a:ext cx="2235900" cy="527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5"/>
          <p:cNvSpPr txBox="1">
            <a:spLocks noGrp="1"/>
          </p:cNvSpPr>
          <p:nvPr>
            <p:ph type="title"/>
          </p:nvPr>
        </p:nvSpPr>
        <p:spPr>
          <a:xfrm>
            <a:off x="618600" y="3485800"/>
            <a:ext cx="1581300" cy="10803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000">
                <a:solidFill>
                  <a:schemeClr val="lt1"/>
                </a:solidFill>
              </a:defRPr>
            </a:lvl1pPr>
            <a:lvl2pPr lvl="1" algn="r" rtl="0">
              <a:spcBef>
                <a:spcPts val="0"/>
              </a:spcBef>
              <a:spcAft>
                <a:spcPts val="0"/>
              </a:spcAft>
              <a:buNone/>
              <a:defRPr sz="2000">
                <a:solidFill>
                  <a:schemeClr val="lt1"/>
                </a:solidFill>
              </a:defRPr>
            </a:lvl2pPr>
            <a:lvl3pPr lvl="2" algn="r" rtl="0">
              <a:spcBef>
                <a:spcPts val="0"/>
              </a:spcBef>
              <a:spcAft>
                <a:spcPts val="0"/>
              </a:spcAft>
              <a:buNone/>
              <a:defRPr sz="2000">
                <a:solidFill>
                  <a:schemeClr val="lt1"/>
                </a:solidFill>
              </a:defRPr>
            </a:lvl3pPr>
            <a:lvl4pPr lvl="3" algn="r" rtl="0">
              <a:spcBef>
                <a:spcPts val="0"/>
              </a:spcBef>
              <a:spcAft>
                <a:spcPts val="0"/>
              </a:spcAft>
              <a:buNone/>
              <a:defRPr sz="2000">
                <a:solidFill>
                  <a:schemeClr val="lt1"/>
                </a:solidFill>
              </a:defRPr>
            </a:lvl4pPr>
            <a:lvl5pPr lvl="4" algn="r" rtl="0">
              <a:spcBef>
                <a:spcPts val="0"/>
              </a:spcBef>
              <a:spcAft>
                <a:spcPts val="0"/>
              </a:spcAft>
              <a:buNone/>
              <a:defRPr sz="2000">
                <a:solidFill>
                  <a:schemeClr val="lt1"/>
                </a:solidFill>
              </a:defRPr>
            </a:lvl5pPr>
            <a:lvl6pPr lvl="5" algn="r" rtl="0">
              <a:spcBef>
                <a:spcPts val="0"/>
              </a:spcBef>
              <a:spcAft>
                <a:spcPts val="0"/>
              </a:spcAft>
              <a:buNone/>
              <a:defRPr sz="2000">
                <a:solidFill>
                  <a:schemeClr val="lt1"/>
                </a:solidFill>
              </a:defRPr>
            </a:lvl6pPr>
            <a:lvl7pPr lvl="6" algn="r" rtl="0">
              <a:spcBef>
                <a:spcPts val="0"/>
              </a:spcBef>
              <a:spcAft>
                <a:spcPts val="0"/>
              </a:spcAft>
              <a:buNone/>
              <a:defRPr sz="2000">
                <a:solidFill>
                  <a:schemeClr val="lt1"/>
                </a:solidFill>
              </a:defRPr>
            </a:lvl7pPr>
            <a:lvl8pPr lvl="7" algn="r" rtl="0">
              <a:spcBef>
                <a:spcPts val="0"/>
              </a:spcBef>
              <a:spcAft>
                <a:spcPts val="0"/>
              </a:spcAft>
              <a:buNone/>
              <a:defRPr sz="2000">
                <a:solidFill>
                  <a:schemeClr val="lt1"/>
                </a:solidFill>
              </a:defRPr>
            </a:lvl8pPr>
            <a:lvl9pPr lvl="8" algn="r" rtl="0">
              <a:spcBef>
                <a:spcPts val="0"/>
              </a:spcBef>
              <a:spcAft>
                <a:spcPts val="0"/>
              </a:spcAft>
              <a:buNone/>
              <a:defRPr sz="2000">
                <a:solidFill>
                  <a:schemeClr val="lt1"/>
                </a:solidFill>
              </a:defRPr>
            </a:lvl9pPr>
          </a:lstStyle>
          <a:p>
            <a:endParaRPr/>
          </a:p>
        </p:txBody>
      </p:sp>
      <p:sp>
        <p:nvSpPr>
          <p:cNvPr id="22" name="Google Shape;22;p5"/>
          <p:cNvSpPr txBox="1">
            <a:spLocks noGrp="1"/>
          </p:cNvSpPr>
          <p:nvPr>
            <p:ph type="subTitle" idx="1"/>
          </p:nvPr>
        </p:nvSpPr>
        <p:spPr>
          <a:xfrm>
            <a:off x="5785392" y="1651700"/>
            <a:ext cx="2555400" cy="3516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1pPr>
            <a:lvl2pPr lvl="1"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2pPr>
            <a:lvl3pPr lvl="2"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3pPr>
            <a:lvl4pPr lvl="3"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4pPr>
            <a:lvl5pPr lvl="4"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5pPr>
            <a:lvl6pPr lvl="5"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6pPr>
            <a:lvl7pPr lvl="6"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7pPr>
            <a:lvl8pPr lvl="7"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8pPr>
            <a:lvl9pPr lvl="8" algn="ctr"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9pPr>
          </a:lstStyle>
          <a:p>
            <a:endParaRPr/>
          </a:p>
        </p:txBody>
      </p:sp>
      <p:sp>
        <p:nvSpPr>
          <p:cNvPr id="23" name="Google Shape;23;p5"/>
          <p:cNvSpPr txBox="1">
            <a:spLocks noGrp="1"/>
          </p:cNvSpPr>
          <p:nvPr>
            <p:ph type="subTitle" idx="2"/>
          </p:nvPr>
        </p:nvSpPr>
        <p:spPr>
          <a:xfrm>
            <a:off x="5785392" y="1851250"/>
            <a:ext cx="2990100" cy="23865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200"/>
            </a:lvl1pPr>
            <a:lvl2pPr lvl="1" rtl="0">
              <a:spcBef>
                <a:spcPts val="0"/>
              </a:spcBef>
              <a:spcAft>
                <a:spcPts val="0"/>
              </a:spcAft>
              <a:buNone/>
              <a:defRPr sz="1200"/>
            </a:lvl2pPr>
            <a:lvl3pPr lvl="2" rtl="0">
              <a:spcBef>
                <a:spcPts val="0"/>
              </a:spcBef>
              <a:spcAft>
                <a:spcPts val="0"/>
              </a:spcAft>
              <a:buNone/>
              <a:defRPr sz="1200"/>
            </a:lvl3pPr>
            <a:lvl4pPr lvl="3" rtl="0">
              <a:spcBef>
                <a:spcPts val="0"/>
              </a:spcBef>
              <a:spcAft>
                <a:spcPts val="0"/>
              </a:spcAft>
              <a:buNone/>
              <a:defRPr sz="1200"/>
            </a:lvl4pPr>
            <a:lvl5pPr lvl="4" rtl="0">
              <a:spcBef>
                <a:spcPts val="0"/>
              </a:spcBef>
              <a:spcAft>
                <a:spcPts val="0"/>
              </a:spcAft>
              <a:buNone/>
              <a:defRPr sz="1200"/>
            </a:lvl5pPr>
            <a:lvl6pPr lvl="5" rtl="0">
              <a:spcBef>
                <a:spcPts val="0"/>
              </a:spcBef>
              <a:spcAft>
                <a:spcPts val="0"/>
              </a:spcAft>
              <a:buNone/>
              <a:defRPr sz="1200"/>
            </a:lvl6pPr>
            <a:lvl7pPr lvl="6" rtl="0">
              <a:spcBef>
                <a:spcPts val="0"/>
              </a:spcBef>
              <a:spcAft>
                <a:spcPts val="0"/>
              </a:spcAft>
              <a:buNone/>
              <a:defRPr sz="1200"/>
            </a:lvl7pPr>
            <a:lvl8pPr lvl="7" rtl="0">
              <a:spcBef>
                <a:spcPts val="0"/>
              </a:spcBef>
              <a:spcAft>
                <a:spcPts val="0"/>
              </a:spcAft>
              <a:buNone/>
              <a:defRPr sz="1200"/>
            </a:lvl8pPr>
            <a:lvl9pPr lvl="8" rtl="0">
              <a:spcBef>
                <a:spcPts val="0"/>
              </a:spcBef>
              <a:spcAft>
                <a:spcPts val="0"/>
              </a:spcAft>
              <a:buNone/>
              <a:defRPr sz="1200"/>
            </a:lvl9pPr>
          </a:lstStyle>
          <a:p>
            <a:endParaRPr/>
          </a:p>
        </p:txBody>
      </p:sp>
      <p:sp>
        <p:nvSpPr>
          <p:cNvPr id="24" name="Google Shape;24;p5"/>
          <p:cNvSpPr txBox="1">
            <a:spLocks noGrp="1"/>
          </p:cNvSpPr>
          <p:nvPr>
            <p:ph type="subTitle" idx="3"/>
          </p:nvPr>
        </p:nvSpPr>
        <p:spPr>
          <a:xfrm>
            <a:off x="2439475" y="1653800"/>
            <a:ext cx="2551200" cy="347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9pPr>
          </a:lstStyle>
          <a:p>
            <a:endParaRPr/>
          </a:p>
        </p:txBody>
      </p:sp>
      <p:sp>
        <p:nvSpPr>
          <p:cNvPr id="25" name="Google Shape;25;p5"/>
          <p:cNvSpPr txBox="1">
            <a:spLocks noGrp="1"/>
          </p:cNvSpPr>
          <p:nvPr>
            <p:ph type="subTitle" idx="4"/>
          </p:nvPr>
        </p:nvSpPr>
        <p:spPr>
          <a:xfrm>
            <a:off x="2439475" y="1849750"/>
            <a:ext cx="2992500" cy="23895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200"/>
            </a:lvl1pPr>
            <a:lvl2pPr lvl="1" rtl="0">
              <a:spcBef>
                <a:spcPts val="0"/>
              </a:spcBef>
              <a:spcAft>
                <a:spcPts val="0"/>
              </a:spcAft>
              <a:buNone/>
              <a:defRPr sz="1200"/>
            </a:lvl2pPr>
            <a:lvl3pPr lvl="2" rtl="0">
              <a:spcBef>
                <a:spcPts val="0"/>
              </a:spcBef>
              <a:spcAft>
                <a:spcPts val="0"/>
              </a:spcAft>
              <a:buNone/>
              <a:defRPr sz="1200"/>
            </a:lvl3pPr>
            <a:lvl4pPr lvl="3" rtl="0">
              <a:spcBef>
                <a:spcPts val="0"/>
              </a:spcBef>
              <a:spcAft>
                <a:spcPts val="0"/>
              </a:spcAft>
              <a:buNone/>
              <a:defRPr sz="1200"/>
            </a:lvl4pPr>
            <a:lvl5pPr lvl="4" rtl="0">
              <a:spcBef>
                <a:spcPts val="0"/>
              </a:spcBef>
              <a:spcAft>
                <a:spcPts val="0"/>
              </a:spcAft>
              <a:buNone/>
              <a:defRPr sz="1200"/>
            </a:lvl5pPr>
            <a:lvl6pPr lvl="5" rtl="0">
              <a:spcBef>
                <a:spcPts val="0"/>
              </a:spcBef>
              <a:spcAft>
                <a:spcPts val="0"/>
              </a:spcAft>
              <a:buNone/>
              <a:defRPr sz="1200"/>
            </a:lvl6pPr>
            <a:lvl7pPr lvl="6" rtl="0">
              <a:spcBef>
                <a:spcPts val="0"/>
              </a:spcBef>
              <a:spcAft>
                <a:spcPts val="0"/>
              </a:spcAft>
              <a:buNone/>
              <a:defRPr sz="1200"/>
            </a:lvl7pPr>
            <a:lvl8pPr lvl="7" rtl="0">
              <a:spcBef>
                <a:spcPts val="0"/>
              </a:spcBef>
              <a:spcAft>
                <a:spcPts val="0"/>
              </a:spcAft>
              <a:buNone/>
              <a:defRPr sz="1200"/>
            </a:lvl8pPr>
            <a:lvl9pPr lvl="8" rtl="0">
              <a:spcBef>
                <a:spcPts val="0"/>
              </a:spcBef>
              <a:spcAft>
                <a:spcPts val="0"/>
              </a:spcAft>
              <a:buNone/>
              <a:defRPr sz="1200"/>
            </a:lvl9pPr>
          </a:lstStyle>
          <a:p>
            <a:endParaRPr/>
          </a:p>
        </p:txBody>
      </p:sp>
      <p:sp>
        <p:nvSpPr>
          <p:cNvPr id="26" name="Google Shape;26;p5"/>
          <p:cNvSpPr/>
          <p:nvPr/>
        </p:nvSpPr>
        <p:spPr>
          <a:xfrm>
            <a:off x="231775" y="4571700"/>
            <a:ext cx="2086800" cy="6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p:nvPr/>
        </p:nvSpPr>
        <p:spPr>
          <a:xfrm>
            <a:off x="-36075" y="-68125"/>
            <a:ext cx="2235900" cy="527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6"/>
          <p:cNvSpPr txBox="1">
            <a:spLocks noGrp="1"/>
          </p:cNvSpPr>
          <p:nvPr>
            <p:ph type="title"/>
          </p:nvPr>
        </p:nvSpPr>
        <p:spPr>
          <a:xfrm>
            <a:off x="466925" y="3485800"/>
            <a:ext cx="1733100" cy="10803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000">
                <a:solidFill>
                  <a:schemeClr val="lt1"/>
                </a:solidFill>
              </a:defRPr>
            </a:lvl1pPr>
            <a:lvl2pPr lvl="1" algn="r" rtl="0">
              <a:spcBef>
                <a:spcPts val="0"/>
              </a:spcBef>
              <a:spcAft>
                <a:spcPts val="0"/>
              </a:spcAft>
              <a:buNone/>
              <a:defRPr sz="2000">
                <a:solidFill>
                  <a:schemeClr val="lt1"/>
                </a:solidFill>
              </a:defRPr>
            </a:lvl2pPr>
            <a:lvl3pPr lvl="2" algn="r" rtl="0">
              <a:spcBef>
                <a:spcPts val="0"/>
              </a:spcBef>
              <a:spcAft>
                <a:spcPts val="0"/>
              </a:spcAft>
              <a:buNone/>
              <a:defRPr sz="2000">
                <a:solidFill>
                  <a:schemeClr val="lt1"/>
                </a:solidFill>
              </a:defRPr>
            </a:lvl3pPr>
            <a:lvl4pPr lvl="3" algn="r" rtl="0">
              <a:spcBef>
                <a:spcPts val="0"/>
              </a:spcBef>
              <a:spcAft>
                <a:spcPts val="0"/>
              </a:spcAft>
              <a:buNone/>
              <a:defRPr sz="2000">
                <a:solidFill>
                  <a:schemeClr val="lt1"/>
                </a:solidFill>
              </a:defRPr>
            </a:lvl4pPr>
            <a:lvl5pPr lvl="4" algn="r" rtl="0">
              <a:spcBef>
                <a:spcPts val="0"/>
              </a:spcBef>
              <a:spcAft>
                <a:spcPts val="0"/>
              </a:spcAft>
              <a:buNone/>
              <a:defRPr sz="2000">
                <a:solidFill>
                  <a:schemeClr val="lt1"/>
                </a:solidFill>
              </a:defRPr>
            </a:lvl5pPr>
            <a:lvl6pPr lvl="5" algn="r" rtl="0">
              <a:spcBef>
                <a:spcPts val="0"/>
              </a:spcBef>
              <a:spcAft>
                <a:spcPts val="0"/>
              </a:spcAft>
              <a:buNone/>
              <a:defRPr sz="2000">
                <a:solidFill>
                  <a:schemeClr val="lt1"/>
                </a:solidFill>
              </a:defRPr>
            </a:lvl6pPr>
            <a:lvl7pPr lvl="6" algn="r" rtl="0">
              <a:spcBef>
                <a:spcPts val="0"/>
              </a:spcBef>
              <a:spcAft>
                <a:spcPts val="0"/>
              </a:spcAft>
              <a:buNone/>
              <a:defRPr sz="2000">
                <a:solidFill>
                  <a:schemeClr val="lt1"/>
                </a:solidFill>
              </a:defRPr>
            </a:lvl7pPr>
            <a:lvl8pPr lvl="7" algn="r" rtl="0">
              <a:spcBef>
                <a:spcPts val="0"/>
              </a:spcBef>
              <a:spcAft>
                <a:spcPts val="0"/>
              </a:spcAft>
              <a:buNone/>
              <a:defRPr sz="2000">
                <a:solidFill>
                  <a:schemeClr val="lt1"/>
                </a:solidFill>
              </a:defRPr>
            </a:lvl8pPr>
            <a:lvl9pPr lvl="8" algn="r" rtl="0">
              <a:spcBef>
                <a:spcPts val="0"/>
              </a:spcBef>
              <a:spcAft>
                <a:spcPts val="0"/>
              </a:spcAft>
              <a:buNone/>
              <a:defRPr sz="2000">
                <a:solidFill>
                  <a:schemeClr val="lt1"/>
                </a:solidFill>
              </a:defRPr>
            </a:lvl9pPr>
          </a:lstStyle>
          <a:p>
            <a:endParaRPr/>
          </a:p>
        </p:txBody>
      </p:sp>
      <p:sp>
        <p:nvSpPr>
          <p:cNvPr id="30" name="Google Shape;30;p6"/>
          <p:cNvSpPr/>
          <p:nvPr/>
        </p:nvSpPr>
        <p:spPr>
          <a:xfrm>
            <a:off x="231775" y="4571700"/>
            <a:ext cx="2086800" cy="6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body" idx="1"/>
          </p:nvPr>
        </p:nvSpPr>
        <p:spPr>
          <a:xfrm>
            <a:off x="2645425" y="1014675"/>
            <a:ext cx="5278800" cy="1043400"/>
          </a:xfrm>
          <a:prstGeom prst="rect">
            <a:avLst/>
          </a:prstGeom>
        </p:spPr>
        <p:txBody>
          <a:bodyPr spcFirstLastPara="1" wrap="square" lIns="91425" tIns="91425" rIns="91425" bIns="91425" anchor="t" anchorCtr="0">
            <a:noAutofit/>
          </a:bodyPr>
          <a:lstStyle>
            <a:lvl1pPr marL="457200" lvl="0" indent="-304800">
              <a:lnSpc>
                <a:spcPct val="100000"/>
              </a:lnSpc>
              <a:spcBef>
                <a:spcPts val="0"/>
              </a:spcBef>
              <a:spcAft>
                <a:spcPts val="0"/>
              </a:spcAft>
              <a:buSzPts val="1200"/>
              <a:buChar char="●"/>
              <a:defRPr sz="1500"/>
            </a:lvl1pPr>
            <a:lvl2pPr marL="914400" lvl="1" indent="-304800">
              <a:spcBef>
                <a:spcPts val="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7"/>
          <p:cNvSpPr/>
          <p:nvPr/>
        </p:nvSpPr>
        <p:spPr>
          <a:xfrm>
            <a:off x="-36075" y="-68125"/>
            <a:ext cx="2235900" cy="527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7"/>
          <p:cNvSpPr txBox="1">
            <a:spLocks noGrp="1"/>
          </p:cNvSpPr>
          <p:nvPr>
            <p:ph type="title"/>
          </p:nvPr>
        </p:nvSpPr>
        <p:spPr>
          <a:xfrm>
            <a:off x="618600" y="3485800"/>
            <a:ext cx="1581300" cy="10803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000">
                <a:solidFill>
                  <a:schemeClr val="lt1"/>
                </a:solidFill>
              </a:defRPr>
            </a:lvl1pPr>
            <a:lvl2pPr lvl="1" rtl="0">
              <a:spcBef>
                <a:spcPts val="0"/>
              </a:spcBef>
              <a:spcAft>
                <a:spcPts val="0"/>
              </a:spcAft>
              <a:buNone/>
              <a:defRPr sz="2000">
                <a:solidFill>
                  <a:schemeClr val="lt1"/>
                </a:solidFill>
              </a:defRPr>
            </a:lvl2pPr>
            <a:lvl3pPr lvl="2" rtl="0">
              <a:spcBef>
                <a:spcPts val="0"/>
              </a:spcBef>
              <a:spcAft>
                <a:spcPts val="0"/>
              </a:spcAft>
              <a:buNone/>
              <a:defRPr sz="2000">
                <a:solidFill>
                  <a:schemeClr val="lt1"/>
                </a:solidFill>
              </a:defRPr>
            </a:lvl3pPr>
            <a:lvl4pPr lvl="3" rtl="0">
              <a:spcBef>
                <a:spcPts val="0"/>
              </a:spcBef>
              <a:spcAft>
                <a:spcPts val="0"/>
              </a:spcAft>
              <a:buNone/>
              <a:defRPr sz="2000">
                <a:solidFill>
                  <a:schemeClr val="lt1"/>
                </a:solidFill>
              </a:defRPr>
            </a:lvl4pPr>
            <a:lvl5pPr lvl="4" rtl="0">
              <a:spcBef>
                <a:spcPts val="0"/>
              </a:spcBef>
              <a:spcAft>
                <a:spcPts val="0"/>
              </a:spcAft>
              <a:buNone/>
              <a:defRPr sz="2000">
                <a:solidFill>
                  <a:schemeClr val="lt1"/>
                </a:solidFill>
              </a:defRPr>
            </a:lvl5pPr>
            <a:lvl6pPr lvl="5" rtl="0">
              <a:spcBef>
                <a:spcPts val="0"/>
              </a:spcBef>
              <a:spcAft>
                <a:spcPts val="0"/>
              </a:spcAft>
              <a:buNone/>
              <a:defRPr sz="2000">
                <a:solidFill>
                  <a:schemeClr val="lt1"/>
                </a:solidFill>
              </a:defRPr>
            </a:lvl6pPr>
            <a:lvl7pPr lvl="6" rtl="0">
              <a:spcBef>
                <a:spcPts val="0"/>
              </a:spcBef>
              <a:spcAft>
                <a:spcPts val="0"/>
              </a:spcAft>
              <a:buNone/>
              <a:defRPr sz="2000">
                <a:solidFill>
                  <a:schemeClr val="lt1"/>
                </a:solidFill>
              </a:defRPr>
            </a:lvl7pPr>
            <a:lvl8pPr lvl="7" rtl="0">
              <a:spcBef>
                <a:spcPts val="0"/>
              </a:spcBef>
              <a:spcAft>
                <a:spcPts val="0"/>
              </a:spcAft>
              <a:buNone/>
              <a:defRPr sz="2000">
                <a:solidFill>
                  <a:schemeClr val="lt1"/>
                </a:solidFill>
              </a:defRPr>
            </a:lvl8pPr>
            <a:lvl9pPr lvl="8" rtl="0">
              <a:spcBef>
                <a:spcPts val="0"/>
              </a:spcBef>
              <a:spcAft>
                <a:spcPts val="0"/>
              </a:spcAft>
              <a:buNone/>
              <a:defRPr sz="2000">
                <a:solidFill>
                  <a:schemeClr val="lt1"/>
                </a:solidFill>
              </a:defRPr>
            </a:lvl9pPr>
          </a:lstStyle>
          <a:p>
            <a:endParaRPr/>
          </a:p>
        </p:txBody>
      </p:sp>
      <p:sp>
        <p:nvSpPr>
          <p:cNvPr id="35" name="Google Shape;35;p7"/>
          <p:cNvSpPr/>
          <p:nvPr/>
        </p:nvSpPr>
        <p:spPr>
          <a:xfrm>
            <a:off x="231775" y="4571700"/>
            <a:ext cx="2086800" cy="6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four columns">
  <p:cSld name="CUSTOM_1">
    <p:spTree>
      <p:nvGrpSpPr>
        <p:cNvPr id="1" name="Shape 61"/>
        <p:cNvGrpSpPr/>
        <p:nvPr/>
      </p:nvGrpSpPr>
      <p:grpSpPr>
        <a:xfrm>
          <a:off x="0" y="0"/>
          <a:ext cx="0" cy="0"/>
          <a:chOff x="0" y="0"/>
          <a:chExt cx="0" cy="0"/>
        </a:xfrm>
      </p:grpSpPr>
      <p:sp>
        <p:nvSpPr>
          <p:cNvPr id="62" name="Google Shape;62;p14"/>
          <p:cNvSpPr/>
          <p:nvPr/>
        </p:nvSpPr>
        <p:spPr>
          <a:xfrm>
            <a:off x="-36075" y="-68125"/>
            <a:ext cx="2235900" cy="527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txBox="1">
            <a:spLocks noGrp="1"/>
          </p:cNvSpPr>
          <p:nvPr>
            <p:ph type="subTitle" idx="1"/>
          </p:nvPr>
        </p:nvSpPr>
        <p:spPr>
          <a:xfrm>
            <a:off x="3606000" y="3159760"/>
            <a:ext cx="1298400" cy="48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1pPr>
            <a:lvl2pPr lvl="1"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2pPr>
            <a:lvl3pPr lvl="2"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3pPr>
            <a:lvl4pPr lvl="3"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4pPr>
            <a:lvl5pPr lvl="4"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5pPr>
            <a:lvl6pPr lvl="5"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6pPr>
            <a:lvl7pPr lvl="6"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7pPr>
            <a:lvl8pPr lvl="7"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8pPr>
            <a:lvl9pPr lvl="8" rtl="0">
              <a:lnSpc>
                <a:spcPct val="100000"/>
              </a:lnSpc>
              <a:spcBef>
                <a:spcPts val="0"/>
              </a:spcBef>
              <a:spcAft>
                <a:spcPts val="0"/>
              </a:spcAft>
              <a:buNone/>
              <a:defRPr sz="1400">
                <a:solidFill>
                  <a:schemeClr val="lt2"/>
                </a:solidFill>
                <a:latin typeface="Montserrat ExtraBold"/>
                <a:ea typeface="Montserrat ExtraBold"/>
                <a:cs typeface="Montserrat ExtraBold"/>
                <a:sym typeface="Montserrat ExtraBold"/>
              </a:defRPr>
            </a:lvl9pPr>
          </a:lstStyle>
          <a:p>
            <a:endParaRPr/>
          </a:p>
        </p:txBody>
      </p:sp>
      <p:sp>
        <p:nvSpPr>
          <p:cNvPr id="64" name="Google Shape;64;p14"/>
          <p:cNvSpPr txBox="1">
            <a:spLocks noGrp="1"/>
          </p:cNvSpPr>
          <p:nvPr>
            <p:ph type="subTitle" idx="2"/>
          </p:nvPr>
        </p:nvSpPr>
        <p:spPr>
          <a:xfrm>
            <a:off x="3615025" y="3667394"/>
            <a:ext cx="1920300" cy="56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a:endParaRPr/>
          </a:p>
        </p:txBody>
      </p:sp>
      <p:sp>
        <p:nvSpPr>
          <p:cNvPr id="65" name="Google Shape;65;p14"/>
          <p:cNvSpPr txBox="1">
            <a:spLocks noGrp="1"/>
          </p:cNvSpPr>
          <p:nvPr>
            <p:ph type="subTitle" idx="3"/>
          </p:nvPr>
        </p:nvSpPr>
        <p:spPr>
          <a:xfrm>
            <a:off x="6633275" y="1107480"/>
            <a:ext cx="1297500" cy="48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9pPr>
          </a:lstStyle>
          <a:p>
            <a:endParaRPr/>
          </a:p>
        </p:txBody>
      </p:sp>
      <p:sp>
        <p:nvSpPr>
          <p:cNvPr id="66" name="Google Shape;66;p14"/>
          <p:cNvSpPr txBox="1">
            <a:spLocks noGrp="1"/>
          </p:cNvSpPr>
          <p:nvPr>
            <p:ph type="subTitle" idx="4"/>
          </p:nvPr>
        </p:nvSpPr>
        <p:spPr>
          <a:xfrm>
            <a:off x="6633275" y="3667394"/>
            <a:ext cx="1920300" cy="56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a:endParaRPr/>
          </a:p>
        </p:txBody>
      </p:sp>
      <p:sp>
        <p:nvSpPr>
          <p:cNvPr id="67" name="Google Shape;67;p14"/>
          <p:cNvSpPr txBox="1">
            <a:spLocks noGrp="1"/>
          </p:cNvSpPr>
          <p:nvPr>
            <p:ph type="subTitle" idx="5"/>
          </p:nvPr>
        </p:nvSpPr>
        <p:spPr>
          <a:xfrm>
            <a:off x="6633275" y="3159760"/>
            <a:ext cx="1298400" cy="484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9pPr>
          </a:lstStyle>
          <a:p>
            <a:endParaRPr/>
          </a:p>
        </p:txBody>
      </p:sp>
      <p:sp>
        <p:nvSpPr>
          <p:cNvPr id="68" name="Google Shape;68;p14"/>
          <p:cNvSpPr txBox="1">
            <a:spLocks noGrp="1"/>
          </p:cNvSpPr>
          <p:nvPr>
            <p:ph type="subTitle" idx="6"/>
          </p:nvPr>
        </p:nvSpPr>
        <p:spPr>
          <a:xfrm>
            <a:off x="6633275" y="1616071"/>
            <a:ext cx="1920600" cy="56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a:endParaRPr/>
          </a:p>
        </p:txBody>
      </p:sp>
      <p:sp>
        <p:nvSpPr>
          <p:cNvPr id="69" name="Google Shape;69;p14"/>
          <p:cNvSpPr txBox="1">
            <a:spLocks noGrp="1"/>
          </p:cNvSpPr>
          <p:nvPr>
            <p:ph type="title" hasCustomPrompt="1"/>
          </p:nvPr>
        </p:nvSpPr>
        <p:spPr>
          <a:xfrm>
            <a:off x="5951800" y="1056943"/>
            <a:ext cx="832200" cy="512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70" name="Google Shape;70;p14"/>
          <p:cNvSpPr txBox="1">
            <a:spLocks noGrp="1"/>
          </p:cNvSpPr>
          <p:nvPr>
            <p:ph type="subTitle" idx="7"/>
          </p:nvPr>
        </p:nvSpPr>
        <p:spPr>
          <a:xfrm>
            <a:off x="3607454" y="1109348"/>
            <a:ext cx="1297500" cy="480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sz="1400">
                <a:solidFill>
                  <a:schemeClr val="lt2"/>
                </a:solidFill>
                <a:latin typeface="Montserrat Black"/>
                <a:ea typeface="Montserrat Black"/>
                <a:cs typeface="Montserrat Black"/>
                <a:sym typeface="Montserrat Black"/>
              </a:defRPr>
            </a:lvl9pPr>
          </a:lstStyle>
          <a:p>
            <a:endParaRPr/>
          </a:p>
        </p:txBody>
      </p:sp>
      <p:sp>
        <p:nvSpPr>
          <p:cNvPr id="71" name="Google Shape;71;p14"/>
          <p:cNvSpPr txBox="1">
            <a:spLocks noGrp="1"/>
          </p:cNvSpPr>
          <p:nvPr>
            <p:ph type="subTitle" idx="8"/>
          </p:nvPr>
        </p:nvSpPr>
        <p:spPr>
          <a:xfrm>
            <a:off x="3607454" y="1616071"/>
            <a:ext cx="1920600" cy="567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a:endParaRPr/>
          </a:p>
        </p:txBody>
      </p:sp>
      <p:sp>
        <p:nvSpPr>
          <p:cNvPr id="72" name="Google Shape;72;p14"/>
          <p:cNvSpPr txBox="1">
            <a:spLocks noGrp="1"/>
          </p:cNvSpPr>
          <p:nvPr>
            <p:ph type="title" idx="9" hasCustomPrompt="1"/>
          </p:nvPr>
        </p:nvSpPr>
        <p:spPr>
          <a:xfrm>
            <a:off x="2922354" y="1056943"/>
            <a:ext cx="832200" cy="512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73" name="Google Shape;73;p14"/>
          <p:cNvSpPr txBox="1">
            <a:spLocks noGrp="1"/>
          </p:cNvSpPr>
          <p:nvPr>
            <p:ph type="title" idx="13" hasCustomPrompt="1"/>
          </p:nvPr>
        </p:nvSpPr>
        <p:spPr>
          <a:xfrm>
            <a:off x="2922354" y="3114019"/>
            <a:ext cx="832200" cy="512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74" name="Google Shape;74;p14"/>
          <p:cNvSpPr txBox="1">
            <a:spLocks noGrp="1"/>
          </p:cNvSpPr>
          <p:nvPr>
            <p:ph type="title" idx="14" hasCustomPrompt="1"/>
          </p:nvPr>
        </p:nvSpPr>
        <p:spPr>
          <a:xfrm>
            <a:off x="5950150" y="3115069"/>
            <a:ext cx="835500" cy="51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r>
              <a:t>xx%</a:t>
            </a:r>
          </a:p>
        </p:txBody>
      </p:sp>
      <p:sp>
        <p:nvSpPr>
          <p:cNvPr id="75" name="Google Shape;75;p14"/>
          <p:cNvSpPr/>
          <p:nvPr/>
        </p:nvSpPr>
        <p:spPr>
          <a:xfrm>
            <a:off x="712251" y="4571700"/>
            <a:ext cx="1606200" cy="6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4"/>
          <p:cNvSpPr txBox="1">
            <a:spLocks noGrp="1"/>
          </p:cNvSpPr>
          <p:nvPr>
            <p:ph type="title" idx="15"/>
          </p:nvPr>
        </p:nvSpPr>
        <p:spPr>
          <a:xfrm>
            <a:off x="618600" y="3485800"/>
            <a:ext cx="1581300" cy="10860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000">
                <a:solidFill>
                  <a:schemeClr val="lt1"/>
                </a:solidFill>
              </a:defRPr>
            </a:lvl1pPr>
            <a:lvl2pPr lvl="1" algn="r" rtl="0">
              <a:spcBef>
                <a:spcPts val="0"/>
              </a:spcBef>
              <a:spcAft>
                <a:spcPts val="0"/>
              </a:spcAft>
              <a:buNone/>
              <a:defRPr sz="2000">
                <a:solidFill>
                  <a:schemeClr val="lt1"/>
                </a:solidFill>
              </a:defRPr>
            </a:lvl2pPr>
            <a:lvl3pPr lvl="2" algn="r" rtl="0">
              <a:spcBef>
                <a:spcPts val="0"/>
              </a:spcBef>
              <a:spcAft>
                <a:spcPts val="0"/>
              </a:spcAft>
              <a:buNone/>
              <a:defRPr sz="2000">
                <a:solidFill>
                  <a:schemeClr val="lt1"/>
                </a:solidFill>
              </a:defRPr>
            </a:lvl3pPr>
            <a:lvl4pPr lvl="3" algn="r" rtl="0">
              <a:spcBef>
                <a:spcPts val="0"/>
              </a:spcBef>
              <a:spcAft>
                <a:spcPts val="0"/>
              </a:spcAft>
              <a:buNone/>
              <a:defRPr sz="2000">
                <a:solidFill>
                  <a:schemeClr val="lt1"/>
                </a:solidFill>
              </a:defRPr>
            </a:lvl4pPr>
            <a:lvl5pPr lvl="4" algn="r" rtl="0">
              <a:spcBef>
                <a:spcPts val="0"/>
              </a:spcBef>
              <a:spcAft>
                <a:spcPts val="0"/>
              </a:spcAft>
              <a:buNone/>
              <a:defRPr sz="2000">
                <a:solidFill>
                  <a:schemeClr val="lt1"/>
                </a:solidFill>
              </a:defRPr>
            </a:lvl5pPr>
            <a:lvl6pPr lvl="5" algn="r" rtl="0">
              <a:spcBef>
                <a:spcPts val="0"/>
              </a:spcBef>
              <a:spcAft>
                <a:spcPts val="0"/>
              </a:spcAft>
              <a:buNone/>
              <a:defRPr sz="2000">
                <a:solidFill>
                  <a:schemeClr val="lt1"/>
                </a:solidFill>
              </a:defRPr>
            </a:lvl6pPr>
            <a:lvl7pPr lvl="6" algn="r" rtl="0">
              <a:spcBef>
                <a:spcPts val="0"/>
              </a:spcBef>
              <a:spcAft>
                <a:spcPts val="0"/>
              </a:spcAft>
              <a:buNone/>
              <a:defRPr sz="2000">
                <a:solidFill>
                  <a:schemeClr val="lt1"/>
                </a:solidFill>
              </a:defRPr>
            </a:lvl7pPr>
            <a:lvl8pPr lvl="7" algn="r" rtl="0">
              <a:spcBef>
                <a:spcPts val="0"/>
              </a:spcBef>
              <a:spcAft>
                <a:spcPts val="0"/>
              </a:spcAft>
              <a:buNone/>
              <a:defRPr sz="2000">
                <a:solidFill>
                  <a:schemeClr val="lt1"/>
                </a:solidFill>
              </a:defRPr>
            </a:lvl8pPr>
            <a:lvl9pPr lvl="8" algn="r" rtl="0">
              <a:spcBef>
                <a:spcPts val="0"/>
              </a:spcBef>
              <a:spcAft>
                <a:spcPts val="0"/>
              </a:spcAft>
              <a:buNone/>
              <a:defRPr sz="2000">
                <a:solidFill>
                  <a:schemeClr val="lt1"/>
                </a:solidFil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hanks">
  <p:cSld name="TITLE_AND_BODY_1">
    <p:bg>
      <p:bgPr>
        <a:solidFill>
          <a:schemeClr val="lt2"/>
        </a:solidFill>
        <a:effectLst/>
      </p:bgPr>
    </p:bg>
    <p:spTree>
      <p:nvGrpSpPr>
        <p:cNvPr id="1" name="Shape 77"/>
        <p:cNvGrpSpPr/>
        <p:nvPr/>
      </p:nvGrpSpPr>
      <p:grpSpPr>
        <a:xfrm>
          <a:off x="0" y="0"/>
          <a:ext cx="0" cy="0"/>
          <a:chOff x="0" y="0"/>
          <a:chExt cx="0" cy="0"/>
        </a:xfrm>
      </p:grpSpPr>
      <p:sp>
        <p:nvSpPr>
          <p:cNvPr id="78" name="Google Shape;78;p15"/>
          <p:cNvSpPr txBox="1">
            <a:spLocks noGrp="1"/>
          </p:cNvSpPr>
          <p:nvPr>
            <p:ph type="title"/>
          </p:nvPr>
        </p:nvSpPr>
        <p:spPr>
          <a:xfrm>
            <a:off x="3132900" y="542061"/>
            <a:ext cx="2878200" cy="940500"/>
          </a:xfrm>
          <a:prstGeom prst="rect">
            <a:avLst/>
          </a:prstGeom>
        </p:spPr>
        <p:txBody>
          <a:bodyPr spcFirstLastPara="1" wrap="square" lIns="91425" tIns="91425" rIns="91425" bIns="91425" anchor="b" anchorCtr="0">
            <a:noAutofit/>
          </a:bodyPr>
          <a:lstStyle>
            <a:lvl1pPr lvl="0" algn="ctr" rtl="0">
              <a:spcBef>
                <a:spcPts val="0"/>
              </a:spcBef>
              <a:spcAft>
                <a:spcPts val="0"/>
              </a:spcAft>
              <a:buNone/>
              <a:defRPr sz="4800">
                <a:solidFill>
                  <a:schemeClr val="lt1"/>
                </a:solidFill>
              </a:defRPr>
            </a:lvl1pPr>
            <a:lvl2pPr lvl="1" algn="ctr" rtl="0">
              <a:spcBef>
                <a:spcPts val="0"/>
              </a:spcBef>
              <a:spcAft>
                <a:spcPts val="0"/>
              </a:spcAft>
              <a:buNone/>
              <a:defRPr sz="4800">
                <a:solidFill>
                  <a:schemeClr val="lt1"/>
                </a:solidFill>
              </a:defRPr>
            </a:lvl2pPr>
            <a:lvl3pPr lvl="2" algn="ctr" rtl="0">
              <a:spcBef>
                <a:spcPts val="0"/>
              </a:spcBef>
              <a:spcAft>
                <a:spcPts val="0"/>
              </a:spcAft>
              <a:buNone/>
              <a:defRPr sz="4800">
                <a:solidFill>
                  <a:schemeClr val="lt1"/>
                </a:solidFill>
              </a:defRPr>
            </a:lvl3pPr>
            <a:lvl4pPr lvl="3" algn="ctr" rtl="0">
              <a:spcBef>
                <a:spcPts val="0"/>
              </a:spcBef>
              <a:spcAft>
                <a:spcPts val="0"/>
              </a:spcAft>
              <a:buNone/>
              <a:defRPr sz="4800">
                <a:solidFill>
                  <a:schemeClr val="lt1"/>
                </a:solidFill>
              </a:defRPr>
            </a:lvl4pPr>
            <a:lvl5pPr lvl="4" algn="ctr" rtl="0">
              <a:spcBef>
                <a:spcPts val="0"/>
              </a:spcBef>
              <a:spcAft>
                <a:spcPts val="0"/>
              </a:spcAft>
              <a:buNone/>
              <a:defRPr sz="4800">
                <a:solidFill>
                  <a:schemeClr val="lt1"/>
                </a:solidFill>
              </a:defRPr>
            </a:lvl5pPr>
            <a:lvl6pPr lvl="5" algn="ctr" rtl="0">
              <a:spcBef>
                <a:spcPts val="0"/>
              </a:spcBef>
              <a:spcAft>
                <a:spcPts val="0"/>
              </a:spcAft>
              <a:buNone/>
              <a:defRPr sz="4800">
                <a:solidFill>
                  <a:schemeClr val="lt1"/>
                </a:solidFill>
              </a:defRPr>
            </a:lvl6pPr>
            <a:lvl7pPr lvl="6" algn="ctr" rtl="0">
              <a:spcBef>
                <a:spcPts val="0"/>
              </a:spcBef>
              <a:spcAft>
                <a:spcPts val="0"/>
              </a:spcAft>
              <a:buNone/>
              <a:defRPr sz="4800">
                <a:solidFill>
                  <a:schemeClr val="lt1"/>
                </a:solidFill>
              </a:defRPr>
            </a:lvl7pPr>
            <a:lvl8pPr lvl="7" algn="ctr" rtl="0">
              <a:spcBef>
                <a:spcPts val="0"/>
              </a:spcBef>
              <a:spcAft>
                <a:spcPts val="0"/>
              </a:spcAft>
              <a:buNone/>
              <a:defRPr sz="4800">
                <a:solidFill>
                  <a:schemeClr val="lt1"/>
                </a:solidFill>
              </a:defRPr>
            </a:lvl8pPr>
            <a:lvl9pPr lvl="8" algn="ctr" rtl="0">
              <a:spcBef>
                <a:spcPts val="0"/>
              </a:spcBef>
              <a:spcAft>
                <a:spcPts val="0"/>
              </a:spcAft>
              <a:buNone/>
              <a:defRPr sz="4800">
                <a:solidFill>
                  <a:schemeClr val="lt1"/>
                </a:solidFill>
              </a:defRPr>
            </a:lvl9pPr>
          </a:lstStyle>
          <a:p>
            <a:endParaRPr/>
          </a:p>
        </p:txBody>
      </p:sp>
      <p:sp>
        <p:nvSpPr>
          <p:cNvPr id="79" name="Google Shape;79;p15"/>
          <p:cNvSpPr txBox="1">
            <a:spLocks noGrp="1"/>
          </p:cNvSpPr>
          <p:nvPr>
            <p:ph type="subTitle" idx="1"/>
          </p:nvPr>
        </p:nvSpPr>
        <p:spPr>
          <a:xfrm>
            <a:off x="2699400" y="1760936"/>
            <a:ext cx="3745200" cy="38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400" b="1">
                <a:solidFill>
                  <a:schemeClr val="lt1"/>
                </a:solidFill>
              </a:defRPr>
            </a:lvl1pPr>
            <a:lvl2pPr lvl="1" algn="ctr" rtl="0">
              <a:lnSpc>
                <a:spcPct val="100000"/>
              </a:lnSpc>
              <a:spcBef>
                <a:spcPts val="1600"/>
              </a:spcBef>
              <a:spcAft>
                <a:spcPts val="0"/>
              </a:spcAft>
              <a:buNone/>
              <a:defRPr sz="1400" b="1">
                <a:solidFill>
                  <a:schemeClr val="lt1"/>
                </a:solidFill>
              </a:defRPr>
            </a:lvl2pPr>
            <a:lvl3pPr lvl="2" algn="ctr" rtl="0">
              <a:lnSpc>
                <a:spcPct val="100000"/>
              </a:lnSpc>
              <a:spcBef>
                <a:spcPts val="1600"/>
              </a:spcBef>
              <a:spcAft>
                <a:spcPts val="0"/>
              </a:spcAft>
              <a:buNone/>
              <a:defRPr sz="1400" b="1">
                <a:solidFill>
                  <a:schemeClr val="lt1"/>
                </a:solidFill>
              </a:defRPr>
            </a:lvl3pPr>
            <a:lvl4pPr lvl="3" algn="ctr" rtl="0">
              <a:lnSpc>
                <a:spcPct val="100000"/>
              </a:lnSpc>
              <a:spcBef>
                <a:spcPts val="1600"/>
              </a:spcBef>
              <a:spcAft>
                <a:spcPts val="0"/>
              </a:spcAft>
              <a:buNone/>
              <a:defRPr sz="1400" b="1">
                <a:solidFill>
                  <a:schemeClr val="lt1"/>
                </a:solidFill>
              </a:defRPr>
            </a:lvl4pPr>
            <a:lvl5pPr lvl="4" algn="ctr" rtl="0">
              <a:lnSpc>
                <a:spcPct val="100000"/>
              </a:lnSpc>
              <a:spcBef>
                <a:spcPts val="1600"/>
              </a:spcBef>
              <a:spcAft>
                <a:spcPts val="0"/>
              </a:spcAft>
              <a:buNone/>
              <a:defRPr sz="1400" b="1">
                <a:solidFill>
                  <a:schemeClr val="lt1"/>
                </a:solidFill>
              </a:defRPr>
            </a:lvl5pPr>
            <a:lvl6pPr lvl="5" algn="ctr" rtl="0">
              <a:lnSpc>
                <a:spcPct val="100000"/>
              </a:lnSpc>
              <a:spcBef>
                <a:spcPts val="1600"/>
              </a:spcBef>
              <a:spcAft>
                <a:spcPts val="0"/>
              </a:spcAft>
              <a:buNone/>
              <a:defRPr sz="1400" b="1">
                <a:solidFill>
                  <a:schemeClr val="lt1"/>
                </a:solidFill>
              </a:defRPr>
            </a:lvl6pPr>
            <a:lvl7pPr lvl="6" algn="ctr" rtl="0">
              <a:lnSpc>
                <a:spcPct val="100000"/>
              </a:lnSpc>
              <a:spcBef>
                <a:spcPts val="1600"/>
              </a:spcBef>
              <a:spcAft>
                <a:spcPts val="0"/>
              </a:spcAft>
              <a:buNone/>
              <a:defRPr sz="1400" b="1">
                <a:solidFill>
                  <a:schemeClr val="lt1"/>
                </a:solidFill>
              </a:defRPr>
            </a:lvl7pPr>
            <a:lvl8pPr lvl="7" algn="ctr" rtl="0">
              <a:lnSpc>
                <a:spcPct val="100000"/>
              </a:lnSpc>
              <a:spcBef>
                <a:spcPts val="1600"/>
              </a:spcBef>
              <a:spcAft>
                <a:spcPts val="0"/>
              </a:spcAft>
              <a:buNone/>
              <a:defRPr sz="1400" b="1">
                <a:solidFill>
                  <a:schemeClr val="lt1"/>
                </a:solidFill>
              </a:defRPr>
            </a:lvl8pPr>
            <a:lvl9pPr lvl="8" algn="ctr" rtl="0">
              <a:lnSpc>
                <a:spcPct val="100000"/>
              </a:lnSpc>
              <a:spcBef>
                <a:spcPts val="1600"/>
              </a:spcBef>
              <a:spcAft>
                <a:spcPts val="1600"/>
              </a:spcAft>
              <a:buNone/>
              <a:defRPr sz="1400" b="1">
                <a:solidFill>
                  <a:schemeClr val="lt1"/>
                </a:solidFill>
              </a:defRPr>
            </a:lvl9pPr>
          </a:lstStyle>
          <a:p>
            <a:endParaRPr/>
          </a:p>
        </p:txBody>
      </p:sp>
      <p:sp>
        <p:nvSpPr>
          <p:cNvPr id="80" name="Google Shape;80;p15"/>
          <p:cNvSpPr/>
          <p:nvPr/>
        </p:nvSpPr>
        <p:spPr>
          <a:xfrm>
            <a:off x="3768900" y="1482761"/>
            <a:ext cx="1606200" cy="636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1" name="Google Shape;81;p15"/>
          <p:cNvSpPr txBox="1">
            <a:spLocks noGrp="1"/>
          </p:cNvSpPr>
          <p:nvPr>
            <p:ph type="subTitle" idx="2"/>
          </p:nvPr>
        </p:nvSpPr>
        <p:spPr>
          <a:xfrm>
            <a:off x="2699400" y="2144936"/>
            <a:ext cx="3745200" cy="819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400"/>
            </a:lvl1pPr>
            <a:lvl2pPr lvl="1" algn="ctr" rtl="0">
              <a:lnSpc>
                <a:spcPct val="100000"/>
              </a:lnSpc>
              <a:spcBef>
                <a:spcPts val="0"/>
              </a:spcBef>
              <a:spcAft>
                <a:spcPts val="0"/>
              </a:spcAft>
              <a:buNone/>
              <a:defRPr sz="1400"/>
            </a:lvl2pPr>
            <a:lvl3pPr lvl="2" algn="ctr" rtl="0">
              <a:lnSpc>
                <a:spcPct val="100000"/>
              </a:lnSpc>
              <a:spcBef>
                <a:spcPts val="0"/>
              </a:spcBef>
              <a:spcAft>
                <a:spcPts val="0"/>
              </a:spcAft>
              <a:buNone/>
              <a:defRPr sz="1400"/>
            </a:lvl3pPr>
            <a:lvl4pPr lvl="3" algn="ctr" rtl="0">
              <a:lnSpc>
                <a:spcPct val="100000"/>
              </a:lnSpc>
              <a:spcBef>
                <a:spcPts val="0"/>
              </a:spcBef>
              <a:spcAft>
                <a:spcPts val="0"/>
              </a:spcAft>
              <a:buNone/>
              <a:defRPr sz="1400"/>
            </a:lvl4pPr>
            <a:lvl5pPr lvl="4" algn="ctr" rtl="0">
              <a:lnSpc>
                <a:spcPct val="100000"/>
              </a:lnSpc>
              <a:spcBef>
                <a:spcPts val="0"/>
              </a:spcBef>
              <a:spcAft>
                <a:spcPts val="0"/>
              </a:spcAft>
              <a:buNone/>
              <a:defRPr sz="1400"/>
            </a:lvl5pPr>
            <a:lvl6pPr lvl="5" algn="ctr" rtl="0">
              <a:lnSpc>
                <a:spcPct val="100000"/>
              </a:lnSpc>
              <a:spcBef>
                <a:spcPts val="0"/>
              </a:spcBef>
              <a:spcAft>
                <a:spcPts val="0"/>
              </a:spcAft>
              <a:buNone/>
              <a:defRPr sz="1400"/>
            </a:lvl6pPr>
            <a:lvl7pPr lvl="6" algn="ctr" rtl="0">
              <a:lnSpc>
                <a:spcPct val="100000"/>
              </a:lnSpc>
              <a:spcBef>
                <a:spcPts val="0"/>
              </a:spcBef>
              <a:spcAft>
                <a:spcPts val="0"/>
              </a:spcAft>
              <a:buNone/>
              <a:defRPr sz="1400"/>
            </a:lvl7pPr>
            <a:lvl8pPr lvl="7" algn="ctr" rtl="0">
              <a:lnSpc>
                <a:spcPct val="100000"/>
              </a:lnSpc>
              <a:spcBef>
                <a:spcPts val="0"/>
              </a:spcBef>
              <a:spcAft>
                <a:spcPts val="0"/>
              </a:spcAft>
              <a:buNone/>
              <a:defRPr sz="1400"/>
            </a:lvl8pPr>
            <a:lvl9pPr lvl="8" algn="ctr" rtl="0">
              <a:lnSpc>
                <a:spcPct val="100000"/>
              </a:lnSpc>
              <a:spcBef>
                <a:spcPts val="0"/>
              </a:spcBef>
              <a:spcAft>
                <a:spcPts val="0"/>
              </a:spcAft>
              <a:buNone/>
              <a:defRPr sz="1400"/>
            </a:lvl9pPr>
          </a:lstStyle>
          <a:p>
            <a:endParaRPr/>
          </a:p>
        </p:txBody>
      </p:sp>
      <p:sp>
        <p:nvSpPr>
          <p:cNvPr id="82" name="Google Shape;82;p15"/>
          <p:cNvSpPr txBox="1"/>
          <p:nvPr/>
        </p:nvSpPr>
        <p:spPr>
          <a:xfrm>
            <a:off x="2711400" y="3638741"/>
            <a:ext cx="3721200" cy="679800"/>
          </a:xfrm>
          <a:prstGeom prst="rect">
            <a:avLst/>
          </a:prstGeom>
          <a:noFill/>
          <a:ln>
            <a:noFill/>
          </a:ln>
        </p:spPr>
        <p:txBody>
          <a:bodyPr spcFirstLastPara="1" wrap="square" lIns="91425" tIns="91425" rIns="91425" bIns="91425" anchor="t" anchorCtr="0">
            <a:noAutofit/>
          </a:bodyPr>
          <a:lstStyle/>
          <a:p>
            <a:pPr marL="0" lvl="0" indent="0" algn="ctr" rtl="0">
              <a:spcBef>
                <a:spcPts val="300"/>
              </a:spcBef>
              <a:spcAft>
                <a:spcPts val="0"/>
              </a:spcAft>
              <a:buNone/>
            </a:pPr>
            <a:r>
              <a:rPr lang="en" sz="1000">
                <a:solidFill>
                  <a:srgbClr val="EEEEEE"/>
                </a:solidFill>
                <a:latin typeface="Montserrat"/>
                <a:ea typeface="Montserrat"/>
                <a:cs typeface="Montserrat"/>
                <a:sym typeface="Montserrat"/>
              </a:rPr>
              <a:t>CREDITS: This presentation template was created by </a:t>
            </a:r>
            <a:r>
              <a:rPr lang="en" sz="1000" b="1">
                <a:solidFill>
                  <a:srgbClr val="EEEEEE"/>
                </a:solidFill>
                <a:uFill>
                  <a:noFill/>
                </a:uFill>
                <a:latin typeface="Montserrat"/>
                <a:ea typeface="Montserrat"/>
                <a:cs typeface="Montserrat"/>
                <a:sym typeface="Montserrat"/>
                <a:hlinkClick r:id="rId2">
                  <a:extLst>
                    <a:ext uri="{A12FA001-AC4F-418D-AE19-62706E023703}">
                      <ahyp:hlinkClr xmlns:ahyp="http://schemas.microsoft.com/office/drawing/2018/hyperlinkcolor" val="tx"/>
                    </a:ext>
                  </a:extLst>
                </a:hlinkClick>
              </a:rPr>
              <a:t>Slidesgo</a:t>
            </a:r>
            <a:r>
              <a:rPr lang="en" sz="1000">
                <a:solidFill>
                  <a:srgbClr val="EEEEEE"/>
                </a:solidFill>
                <a:latin typeface="Montserrat"/>
                <a:ea typeface="Montserrat"/>
                <a:cs typeface="Montserrat"/>
                <a:sym typeface="Montserrat"/>
              </a:rPr>
              <a:t>, including icons by </a:t>
            </a:r>
            <a:r>
              <a:rPr lang="en" sz="1000" b="1">
                <a:solidFill>
                  <a:srgbClr val="EEEEEE"/>
                </a:solidFill>
                <a:uFill>
                  <a:noFill/>
                </a:uFill>
                <a:latin typeface="Montserrat"/>
                <a:ea typeface="Montserrat"/>
                <a:cs typeface="Montserrat"/>
                <a:sym typeface="Montserrat"/>
                <a:hlinkClick r:id="rId3">
                  <a:extLst>
                    <a:ext uri="{A12FA001-AC4F-418D-AE19-62706E023703}">
                      <ahyp:hlinkClr xmlns:ahyp="http://schemas.microsoft.com/office/drawing/2018/hyperlinkcolor" val="tx"/>
                    </a:ext>
                  </a:extLst>
                </a:hlinkClick>
              </a:rPr>
              <a:t>Flaticon</a:t>
            </a:r>
            <a:r>
              <a:rPr lang="en" sz="1000">
                <a:solidFill>
                  <a:srgbClr val="EEEEEE"/>
                </a:solidFill>
                <a:latin typeface="Montserrat"/>
                <a:ea typeface="Montserrat"/>
                <a:cs typeface="Montserrat"/>
                <a:sym typeface="Montserrat"/>
              </a:rPr>
              <a:t>, and infographics &amp; images by </a:t>
            </a:r>
            <a:r>
              <a:rPr lang="en" sz="1000" b="1">
                <a:solidFill>
                  <a:srgbClr val="EEEEEE"/>
                </a:solidFill>
                <a:uFill>
                  <a:noFill/>
                </a:uFill>
                <a:latin typeface="Montserrat"/>
                <a:ea typeface="Montserrat"/>
                <a:cs typeface="Montserrat"/>
                <a:sym typeface="Montserrat"/>
                <a:hlinkClick r:id="rId4">
                  <a:extLst>
                    <a:ext uri="{A12FA001-AC4F-418D-AE19-62706E023703}">
                      <ahyp:hlinkClr xmlns:ahyp="http://schemas.microsoft.com/office/drawing/2018/hyperlinkcolor" val="tx"/>
                    </a:ext>
                  </a:extLst>
                </a:hlinkClick>
              </a:rPr>
              <a:t>Freepik</a:t>
            </a:r>
            <a:r>
              <a:rPr lang="en" sz="1000">
                <a:solidFill>
                  <a:srgbClr val="EEEEEE"/>
                </a:solidFill>
                <a:latin typeface="Montserrat"/>
                <a:ea typeface="Montserrat"/>
                <a:cs typeface="Montserrat"/>
                <a:sym typeface="Montserrat"/>
              </a:rPr>
              <a:t>. </a:t>
            </a:r>
            <a:endParaRPr sz="1000">
              <a:solidFill>
                <a:srgbClr val="EEEEEE"/>
              </a:solidFill>
              <a:latin typeface="Montserrat"/>
              <a:ea typeface="Montserrat"/>
              <a:cs typeface="Montserrat"/>
              <a:sym typeface="Montserrat"/>
            </a:endParaRPr>
          </a:p>
        </p:txBody>
      </p:sp>
    </p:spTree>
  </p:cSld>
  <p:clrMapOvr>
    <a:masterClrMapping/>
  </p:clrMapOvr>
  <p:extLst>
    <p:ext uri="{DCECCB84-F9BA-43D5-87BE-67443E8EF086}">
      <p15:sldGuideLst xmlns:p15="http://schemas.microsoft.com/office/powerpoint/2012/main">
        <p15:guide id="1" pos="1386">
          <p15:clr>
            <a:srgbClr val="FA7B17"/>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one column 02">
  <p:cSld name="TITLE_AND_BODY_2">
    <p:spTree>
      <p:nvGrpSpPr>
        <p:cNvPr id="1" name="Shape 83"/>
        <p:cNvGrpSpPr/>
        <p:nvPr/>
      </p:nvGrpSpPr>
      <p:grpSpPr>
        <a:xfrm>
          <a:off x="0" y="0"/>
          <a:ext cx="0" cy="0"/>
          <a:chOff x="0" y="0"/>
          <a:chExt cx="0" cy="0"/>
        </a:xfrm>
      </p:grpSpPr>
      <p:sp>
        <p:nvSpPr>
          <p:cNvPr id="84" name="Google Shape;84;p16"/>
          <p:cNvSpPr/>
          <p:nvPr/>
        </p:nvSpPr>
        <p:spPr>
          <a:xfrm>
            <a:off x="-36075" y="-68125"/>
            <a:ext cx="2235900" cy="527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6"/>
          <p:cNvSpPr txBox="1">
            <a:spLocks noGrp="1"/>
          </p:cNvSpPr>
          <p:nvPr>
            <p:ph type="subTitle" idx="1"/>
          </p:nvPr>
        </p:nvSpPr>
        <p:spPr>
          <a:xfrm>
            <a:off x="2199900" y="1106239"/>
            <a:ext cx="6396000" cy="2888700"/>
          </a:xfrm>
          <a:prstGeom prst="rect">
            <a:avLst/>
          </a:prstGeom>
        </p:spPr>
        <p:txBody>
          <a:bodyPr spcFirstLastPara="1" wrap="square" lIns="91425" tIns="91425" rIns="91425" bIns="91425" anchor="ctr" anchorCtr="0">
            <a:noAutofit/>
          </a:bodyPr>
          <a:lstStyle>
            <a:lvl1pPr marR="50800" lvl="0" rtl="0">
              <a:lnSpc>
                <a:spcPct val="100000"/>
              </a:lnSpc>
              <a:spcBef>
                <a:spcPts val="0"/>
              </a:spcBef>
              <a:spcAft>
                <a:spcPts val="0"/>
              </a:spcAft>
              <a:buNone/>
              <a:defRPr sz="1300">
                <a:latin typeface="Proxima Nova"/>
                <a:ea typeface="Proxima Nova"/>
                <a:cs typeface="Proxima Nova"/>
                <a:sym typeface="Proxima Nova"/>
              </a:defRPr>
            </a:lvl1pPr>
            <a:lvl2pPr marR="50800" lvl="1" rtl="0">
              <a:lnSpc>
                <a:spcPct val="100000"/>
              </a:lnSpc>
              <a:spcBef>
                <a:spcPts val="0"/>
              </a:spcBef>
              <a:spcAft>
                <a:spcPts val="0"/>
              </a:spcAft>
              <a:buNone/>
              <a:defRPr sz="1300">
                <a:latin typeface="Proxima Nova"/>
                <a:ea typeface="Proxima Nova"/>
                <a:cs typeface="Proxima Nova"/>
                <a:sym typeface="Proxima Nova"/>
              </a:defRPr>
            </a:lvl2pPr>
            <a:lvl3pPr marR="50800" lvl="2" rtl="0">
              <a:lnSpc>
                <a:spcPct val="100000"/>
              </a:lnSpc>
              <a:spcBef>
                <a:spcPts val="0"/>
              </a:spcBef>
              <a:spcAft>
                <a:spcPts val="0"/>
              </a:spcAft>
              <a:buNone/>
              <a:defRPr sz="1300">
                <a:latin typeface="Proxima Nova"/>
                <a:ea typeface="Proxima Nova"/>
                <a:cs typeface="Proxima Nova"/>
                <a:sym typeface="Proxima Nova"/>
              </a:defRPr>
            </a:lvl3pPr>
            <a:lvl4pPr marR="50800" lvl="3" rtl="0">
              <a:lnSpc>
                <a:spcPct val="100000"/>
              </a:lnSpc>
              <a:spcBef>
                <a:spcPts val="0"/>
              </a:spcBef>
              <a:spcAft>
                <a:spcPts val="0"/>
              </a:spcAft>
              <a:buNone/>
              <a:defRPr sz="1300">
                <a:latin typeface="Proxima Nova"/>
                <a:ea typeface="Proxima Nova"/>
                <a:cs typeface="Proxima Nova"/>
                <a:sym typeface="Proxima Nova"/>
              </a:defRPr>
            </a:lvl4pPr>
            <a:lvl5pPr marR="50800" lvl="4" rtl="0">
              <a:lnSpc>
                <a:spcPct val="100000"/>
              </a:lnSpc>
              <a:spcBef>
                <a:spcPts val="0"/>
              </a:spcBef>
              <a:spcAft>
                <a:spcPts val="0"/>
              </a:spcAft>
              <a:buNone/>
              <a:defRPr sz="1300">
                <a:latin typeface="Proxima Nova"/>
                <a:ea typeface="Proxima Nova"/>
                <a:cs typeface="Proxima Nova"/>
                <a:sym typeface="Proxima Nova"/>
              </a:defRPr>
            </a:lvl5pPr>
            <a:lvl6pPr marR="50800" lvl="5" rtl="0">
              <a:lnSpc>
                <a:spcPct val="100000"/>
              </a:lnSpc>
              <a:spcBef>
                <a:spcPts val="0"/>
              </a:spcBef>
              <a:spcAft>
                <a:spcPts val="0"/>
              </a:spcAft>
              <a:buNone/>
              <a:defRPr sz="1300">
                <a:latin typeface="Proxima Nova"/>
                <a:ea typeface="Proxima Nova"/>
                <a:cs typeface="Proxima Nova"/>
                <a:sym typeface="Proxima Nova"/>
              </a:defRPr>
            </a:lvl6pPr>
            <a:lvl7pPr marR="50800" lvl="6" rtl="0">
              <a:lnSpc>
                <a:spcPct val="100000"/>
              </a:lnSpc>
              <a:spcBef>
                <a:spcPts val="0"/>
              </a:spcBef>
              <a:spcAft>
                <a:spcPts val="0"/>
              </a:spcAft>
              <a:buNone/>
              <a:defRPr sz="1300">
                <a:latin typeface="Proxima Nova"/>
                <a:ea typeface="Proxima Nova"/>
                <a:cs typeface="Proxima Nova"/>
                <a:sym typeface="Proxima Nova"/>
              </a:defRPr>
            </a:lvl7pPr>
            <a:lvl8pPr marR="50800" lvl="7" rtl="0">
              <a:lnSpc>
                <a:spcPct val="100000"/>
              </a:lnSpc>
              <a:spcBef>
                <a:spcPts val="0"/>
              </a:spcBef>
              <a:spcAft>
                <a:spcPts val="0"/>
              </a:spcAft>
              <a:buNone/>
              <a:defRPr sz="1300">
                <a:latin typeface="Proxima Nova"/>
                <a:ea typeface="Proxima Nova"/>
                <a:cs typeface="Proxima Nova"/>
                <a:sym typeface="Proxima Nova"/>
              </a:defRPr>
            </a:lvl8pPr>
            <a:lvl9pPr marR="50800" lvl="8" rtl="0">
              <a:lnSpc>
                <a:spcPct val="100000"/>
              </a:lnSpc>
              <a:spcBef>
                <a:spcPts val="0"/>
              </a:spcBef>
              <a:spcAft>
                <a:spcPts val="0"/>
              </a:spcAft>
              <a:buNone/>
              <a:defRPr sz="1300">
                <a:latin typeface="Proxima Nova"/>
                <a:ea typeface="Proxima Nova"/>
                <a:cs typeface="Proxima Nova"/>
                <a:sym typeface="Proxima Nova"/>
              </a:defRPr>
            </a:lvl9pPr>
          </a:lstStyle>
          <a:p>
            <a:endParaRPr/>
          </a:p>
        </p:txBody>
      </p:sp>
      <p:sp>
        <p:nvSpPr>
          <p:cNvPr id="86" name="Google Shape;86;p16"/>
          <p:cNvSpPr/>
          <p:nvPr/>
        </p:nvSpPr>
        <p:spPr>
          <a:xfrm>
            <a:off x="231775" y="4571700"/>
            <a:ext cx="2086800" cy="6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6"/>
          <p:cNvSpPr txBox="1">
            <a:spLocks noGrp="1"/>
          </p:cNvSpPr>
          <p:nvPr>
            <p:ph type="title"/>
          </p:nvPr>
        </p:nvSpPr>
        <p:spPr>
          <a:xfrm>
            <a:off x="533600" y="3485800"/>
            <a:ext cx="1666200" cy="1086000"/>
          </a:xfrm>
          <a:prstGeom prst="rect">
            <a:avLst/>
          </a:prstGeom>
        </p:spPr>
        <p:txBody>
          <a:bodyPr spcFirstLastPara="1" wrap="square" lIns="91425" tIns="91425" rIns="91425" bIns="91425" anchor="b" anchorCtr="0">
            <a:noAutofit/>
          </a:bodyPr>
          <a:lstStyle>
            <a:lvl1pPr lvl="0" algn="r" rtl="0">
              <a:spcBef>
                <a:spcPts val="0"/>
              </a:spcBef>
              <a:spcAft>
                <a:spcPts val="0"/>
              </a:spcAft>
              <a:buNone/>
              <a:defRPr sz="2000">
                <a:solidFill>
                  <a:schemeClr val="lt1"/>
                </a:solidFill>
              </a:defRPr>
            </a:lvl1pPr>
            <a:lvl2pPr lvl="1" algn="r" rtl="0">
              <a:spcBef>
                <a:spcPts val="0"/>
              </a:spcBef>
              <a:spcAft>
                <a:spcPts val="0"/>
              </a:spcAft>
              <a:buNone/>
              <a:defRPr sz="2000">
                <a:solidFill>
                  <a:schemeClr val="lt1"/>
                </a:solidFill>
              </a:defRPr>
            </a:lvl2pPr>
            <a:lvl3pPr lvl="2" algn="r" rtl="0">
              <a:spcBef>
                <a:spcPts val="0"/>
              </a:spcBef>
              <a:spcAft>
                <a:spcPts val="0"/>
              </a:spcAft>
              <a:buNone/>
              <a:defRPr sz="2000">
                <a:solidFill>
                  <a:schemeClr val="lt1"/>
                </a:solidFill>
              </a:defRPr>
            </a:lvl3pPr>
            <a:lvl4pPr lvl="3" algn="r" rtl="0">
              <a:spcBef>
                <a:spcPts val="0"/>
              </a:spcBef>
              <a:spcAft>
                <a:spcPts val="0"/>
              </a:spcAft>
              <a:buNone/>
              <a:defRPr sz="2000">
                <a:solidFill>
                  <a:schemeClr val="lt1"/>
                </a:solidFill>
              </a:defRPr>
            </a:lvl4pPr>
            <a:lvl5pPr lvl="4" algn="r" rtl="0">
              <a:spcBef>
                <a:spcPts val="0"/>
              </a:spcBef>
              <a:spcAft>
                <a:spcPts val="0"/>
              </a:spcAft>
              <a:buNone/>
              <a:defRPr sz="2000">
                <a:solidFill>
                  <a:schemeClr val="lt1"/>
                </a:solidFill>
              </a:defRPr>
            </a:lvl5pPr>
            <a:lvl6pPr lvl="5" algn="r" rtl="0">
              <a:spcBef>
                <a:spcPts val="0"/>
              </a:spcBef>
              <a:spcAft>
                <a:spcPts val="0"/>
              </a:spcAft>
              <a:buNone/>
              <a:defRPr sz="2000">
                <a:solidFill>
                  <a:schemeClr val="lt1"/>
                </a:solidFill>
              </a:defRPr>
            </a:lvl6pPr>
            <a:lvl7pPr lvl="6" algn="r" rtl="0">
              <a:spcBef>
                <a:spcPts val="0"/>
              </a:spcBef>
              <a:spcAft>
                <a:spcPts val="0"/>
              </a:spcAft>
              <a:buNone/>
              <a:defRPr sz="2000">
                <a:solidFill>
                  <a:schemeClr val="lt1"/>
                </a:solidFill>
              </a:defRPr>
            </a:lvl7pPr>
            <a:lvl8pPr lvl="7" algn="r" rtl="0">
              <a:spcBef>
                <a:spcPts val="0"/>
              </a:spcBef>
              <a:spcAft>
                <a:spcPts val="0"/>
              </a:spcAft>
              <a:buNone/>
              <a:defRPr sz="2000">
                <a:solidFill>
                  <a:schemeClr val="lt1"/>
                </a:solidFill>
              </a:defRPr>
            </a:lvl8pPr>
            <a:lvl9pPr lvl="8" algn="r" rtl="0">
              <a:spcBef>
                <a:spcPts val="0"/>
              </a:spcBef>
              <a:spcAft>
                <a:spcPts val="0"/>
              </a:spcAft>
              <a:buNone/>
              <a:defRPr sz="20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pos="1386">
          <p15:clr>
            <a:srgbClr val="FA7B17"/>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51"/>
        <p:cNvGrpSpPr/>
        <p:nvPr/>
      </p:nvGrpSpPr>
      <p:grpSpPr>
        <a:xfrm>
          <a:off x="0" y="0"/>
          <a:ext cx="0" cy="0"/>
          <a:chOff x="0" y="0"/>
          <a:chExt cx="0" cy="0"/>
        </a:xfrm>
      </p:grpSpPr>
      <p:sp>
        <p:nvSpPr>
          <p:cNvPr id="52" name="Google Shape;52;p13"/>
          <p:cNvSpPr txBox="1">
            <a:spLocks noGrp="1"/>
          </p:cNvSpPr>
          <p:nvPr>
            <p:ph type="subTitle" idx="1"/>
          </p:nvPr>
        </p:nvSpPr>
        <p:spPr>
          <a:xfrm>
            <a:off x="4886073" y="2129860"/>
            <a:ext cx="1298400" cy="3108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1pPr>
            <a:lvl2pPr lvl="1">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2pPr>
            <a:lvl3pPr lvl="2">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3pPr>
            <a:lvl4pPr lvl="3">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4pPr>
            <a:lvl5pPr lvl="4">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5pPr>
            <a:lvl6pPr lvl="5">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6pPr>
            <a:lvl7pPr lvl="6">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7pPr>
            <a:lvl8pPr lvl="7">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8pPr>
            <a:lvl9pPr lvl="8">
              <a:lnSpc>
                <a:spcPct val="100000"/>
              </a:lnSpc>
              <a:spcBef>
                <a:spcPts val="0"/>
              </a:spcBef>
              <a:spcAft>
                <a:spcPts val="0"/>
              </a:spcAft>
              <a:buNone/>
              <a:defRPr>
                <a:solidFill>
                  <a:schemeClr val="lt2"/>
                </a:solidFill>
                <a:latin typeface="Montserrat ExtraBold"/>
                <a:ea typeface="Montserrat ExtraBold"/>
                <a:cs typeface="Montserrat ExtraBold"/>
                <a:sym typeface="Montserrat ExtraBold"/>
              </a:defRPr>
            </a:lvl9pPr>
          </a:lstStyle>
          <a:p>
            <a:endParaRPr/>
          </a:p>
        </p:txBody>
      </p:sp>
      <p:sp>
        <p:nvSpPr>
          <p:cNvPr id="53" name="Google Shape;53;p13"/>
          <p:cNvSpPr txBox="1">
            <a:spLocks noGrp="1"/>
          </p:cNvSpPr>
          <p:nvPr>
            <p:ph type="subTitle" idx="2"/>
          </p:nvPr>
        </p:nvSpPr>
        <p:spPr>
          <a:xfrm>
            <a:off x="4886075" y="2353666"/>
            <a:ext cx="2295000" cy="476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a:endParaRPr/>
          </a:p>
        </p:txBody>
      </p:sp>
      <p:sp>
        <p:nvSpPr>
          <p:cNvPr id="54" name="Google Shape;54;p13"/>
          <p:cNvSpPr txBox="1">
            <a:spLocks noGrp="1"/>
          </p:cNvSpPr>
          <p:nvPr>
            <p:ph type="subTitle" idx="3"/>
          </p:nvPr>
        </p:nvSpPr>
        <p:spPr>
          <a:xfrm>
            <a:off x="3093463" y="638850"/>
            <a:ext cx="1297500" cy="309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9pPr>
          </a:lstStyle>
          <a:p>
            <a:endParaRPr/>
          </a:p>
        </p:txBody>
      </p:sp>
      <p:sp>
        <p:nvSpPr>
          <p:cNvPr id="55" name="Google Shape;55;p13"/>
          <p:cNvSpPr txBox="1">
            <a:spLocks noGrp="1"/>
          </p:cNvSpPr>
          <p:nvPr>
            <p:ph type="subTitle" idx="4"/>
          </p:nvPr>
        </p:nvSpPr>
        <p:spPr>
          <a:xfrm>
            <a:off x="6345126" y="3854675"/>
            <a:ext cx="2293800" cy="47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a:endParaRPr/>
          </a:p>
        </p:txBody>
      </p:sp>
      <p:sp>
        <p:nvSpPr>
          <p:cNvPr id="56" name="Google Shape;56;p13"/>
          <p:cNvSpPr txBox="1">
            <a:spLocks noGrp="1"/>
          </p:cNvSpPr>
          <p:nvPr>
            <p:ph type="subTitle" idx="5"/>
          </p:nvPr>
        </p:nvSpPr>
        <p:spPr>
          <a:xfrm>
            <a:off x="6345113" y="3626249"/>
            <a:ext cx="1298400" cy="31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1pPr>
            <a:lvl2pPr lvl="1"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2pPr>
            <a:lvl3pPr lvl="2"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3pPr>
            <a:lvl4pPr lvl="3"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4pPr>
            <a:lvl5pPr lvl="4"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5pPr>
            <a:lvl6pPr lvl="5"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6pPr>
            <a:lvl7pPr lvl="6"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7pPr>
            <a:lvl8pPr lvl="7"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8pPr>
            <a:lvl9pPr lvl="8" rtl="0">
              <a:lnSpc>
                <a:spcPct val="100000"/>
              </a:lnSpc>
              <a:spcBef>
                <a:spcPts val="0"/>
              </a:spcBef>
              <a:spcAft>
                <a:spcPts val="0"/>
              </a:spcAft>
              <a:buNone/>
              <a:defRPr>
                <a:solidFill>
                  <a:schemeClr val="lt2"/>
                </a:solidFill>
                <a:latin typeface="Montserrat Black"/>
                <a:ea typeface="Montserrat Black"/>
                <a:cs typeface="Montserrat Black"/>
                <a:sym typeface="Montserrat Black"/>
              </a:defRPr>
            </a:lvl9pPr>
          </a:lstStyle>
          <a:p>
            <a:endParaRPr/>
          </a:p>
        </p:txBody>
      </p:sp>
      <p:sp>
        <p:nvSpPr>
          <p:cNvPr id="57" name="Google Shape;57;p13"/>
          <p:cNvSpPr txBox="1">
            <a:spLocks noGrp="1"/>
          </p:cNvSpPr>
          <p:nvPr>
            <p:ph type="subTitle" idx="6"/>
          </p:nvPr>
        </p:nvSpPr>
        <p:spPr>
          <a:xfrm>
            <a:off x="3093477" y="858163"/>
            <a:ext cx="2295000" cy="47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None/>
              <a:defRPr sz="1200"/>
            </a:lvl1pPr>
            <a:lvl2pPr lvl="1" rtl="0">
              <a:lnSpc>
                <a:spcPct val="100000"/>
              </a:lnSpc>
              <a:spcBef>
                <a:spcPts val="0"/>
              </a:spcBef>
              <a:spcAft>
                <a:spcPts val="0"/>
              </a:spcAft>
              <a:buNone/>
              <a:defRPr sz="1200"/>
            </a:lvl2pPr>
            <a:lvl3pPr lvl="2" rtl="0">
              <a:lnSpc>
                <a:spcPct val="100000"/>
              </a:lnSpc>
              <a:spcBef>
                <a:spcPts val="0"/>
              </a:spcBef>
              <a:spcAft>
                <a:spcPts val="0"/>
              </a:spcAft>
              <a:buNone/>
              <a:defRPr sz="1200"/>
            </a:lvl3pPr>
            <a:lvl4pPr lvl="3" rtl="0">
              <a:lnSpc>
                <a:spcPct val="100000"/>
              </a:lnSpc>
              <a:spcBef>
                <a:spcPts val="0"/>
              </a:spcBef>
              <a:spcAft>
                <a:spcPts val="0"/>
              </a:spcAft>
              <a:buNone/>
              <a:defRPr sz="1200"/>
            </a:lvl4pPr>
            <a:lvl5pPr lvl="4" rtl="0">
              <a:lnSpc>
                <a:spcPct val="100000"/>
              </a:lnSpc>
              <a:spcBef>
                <a:spcPts val="0"/>
              </a:spcBef>
              <a:spcAft>
                <a:spcPts val="0"/>
              </a:spcAft>
              <a:buNone/>
              <a:defRPr sz="1200"/>
            </a:lvl5pPr>
            <a:lvl6pPr lvl="5" rtl="0">
              <a:lnSpc>
                <a:spcPct val="100000"/>
              </a:lnSpc>
              <a:spcBef>
                <a:spcPts val="0"/>
              </a:spcBef>
              <a:spcAft>
                <a:spcPts val="0"/>
              </a:spcAft>
              <a:buNone/>
              <a:defRPr sz="1200"/>
            </a:lvl6pPr>
            <a:lvl7pPr lvl="6" rtl="0">
              <a:lnSpc>
                <a:spcPct val="100000"/>
              </a:lnSpc>
              <a:spcBef>
                <a:spcPts val="0"/>
              </a:spcBef>
              <a:spcAft>
                <a:spcPts val="0"/>
              </a:spcAft>
              <a:buNone/>
              <a:defRPr sz="1200"/>
            </a:lvl7pPr>
            <a:lvl8pPr lvl="7" rtl="0">
              <a:lnSpc>
                <a:spcPct val="100000"/>
              </a:lnSpc>
              <a:spcBef>
                <a:spcPts val="0"/>
              </a:spcBef>
              <a:spcAft>
                <a:spcPts val="0"/>
              </a:spcAft>
              <a:buNone/>
              <a:defRPr sz="1200"/>
            </a:lvl8pPr>
            <a:lvl9pPr lvl="8" rtl="0">
              <a:lnSpc>
                <a:spcPct val="100000"/>
              </a:lnSpc>
              <a:spcBef>
                <a:spcPts val="0"/>
              </a:spcBef>
              <a:spcAft>
                <a:spcPts val="0"/>
              </a:spcAft>
              <a:buNone/>
              <a:defRPr sz="1200"/>
            </a:lvl9pPr>
          </a:lstStyle>
          <a:p>
            <a:endParaRPr/>
          </a:p>
        </p:txBody>
      </p:sp>
      <p:sp>
        <p:nvSpPr>
          <p:cNvPr id="58" name="Google Shape;58;p13"/>
          <p:cNvSpPr/>
          <p:nvPr/>
        </p:nvSpPr>
        <p:spPr>
          <a:xfrm>
            <a:off x="-36075" y="-68125"/>
            <a:ext cx="2235900" cy="5279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txBox="1">
            <a:spLocks noGrp="1"/>
          </p:cNvSpPr>
          <p:nvPr>
            <p:ph type="title"/>
          </p:nvPr>
        </p:nvSpPr>
        <p:spPr>
          <a:xfrm>
            <a:off x="618600" y="3485800"/>
            <a:ext cx="1674900" cy="1086000"/>
          </a:xfrm>
          <a:prstGeom prst="rect">
            <a:avLst/>
          </a:prstGeom>
        </p:spPr>
        <p:txBody>
          <a:bodyPr spcFirstLastPara="1" wrap="square" lIns="91425" tIns="91425" rIns="91425" bIns="91425" anchor="b" anchorCtr="0">
            <a:noAutofit/>
          </a:bodyPr>
          <a:lstStyle>
            <a:lvl1pPr lvl="0" rtl="0">
              <a:spcBef>
                <a:spcPts val="0"/>
              </a:spcBef>
              <a:spcAft>
                <a:spcPts val="0"/>
              </a:spcAft>
              <a:buNone/>
              <a:defRPr sz="2000">
                <a:solidFill>
                  <a:schemeClr val="lt1"/>
                </a:solidFill>
              </a:defRPr>
            </a:lvl1pPr>
            <a:lvl2pPr lvl="1" rtl="0">
              <a:spcBef>
                <a:spcPts val="0"/>
              </a:spcBef>
              <a:spcAft>
                <a:spcPts val="0"/>
              </a:spcAft>
              <a:buNone/>
              <a:defRPr sz="2000">
                <a:solidFill>
                  <a:schemeClr val="lt1"/>
                </a:solidFill>
              </a:defRPr>
            </a:lvl2pPr>
            <a:lvl3pPr lvl="2" rtl="0">
              <a:spcBef>
                <a:spcPts val="0"/>
              </a:spcBef>
              <a:spcAft>
                <a:spcPts val="0"/>
              </a:spcAft>
              <a:buNone/>
              <a:defRPr sz="2000">
                <a:solidFill>
                  <a:schemeClr val="lt1"/>
                </a:solidFill>
              </a:defRPr>
            </a:lvl3pPr>
            <a:lvl4pPr lvl="3" rtl="0">
              <a:spcBef>
                <a:spcPts val="0"/>
              </a:spcBef>
              <a:spcAft>
                <a:spcPts val="0"/>
              </a:spcAft>
              <a:buNone/>
              <a:defRPr sz="2000">
                <a:solidFill>
                  <a:schemeClr val="lt1"/>
                </a:solidFill>
              </a:defRPr>
            </a:lvl4pPr>
            <a:lvl5pPr lvl="4" rtl="0">
              <a:spcBef>
                <a:spcPts val="0"/>
              </a:spcBef>
              <a:spcAft>
                <a:spcPts val="0"/>
              </a:spcAft>
              <a:buNone/>
              <a:defRPr sz="2000">
                <a:solidFill>
                  <a:schemeClr val="lt1"/>
                </a:solidFill>
              </a:defRPr>
            </a:lvl5pPr>
            <a:lvl6pPr lvl="5" rtl="0">
              <a:spcBef>
                <a:spcPts val="0"/>
              </a:spcBef>
              <a:spcAft>
                <a:spcPts val="0"/>
              </a:spcAft>
              <a:buNone/>
              <a:defRPr sz="2000">
                <a:solidFill>
                  <a:schemeClr val="lt1"/>
                </a:solidFill>
              </a:defRPr>
            </a:lvl6pPr>
            <a:lvl7pPr lvl="6" rtl="0">
              <a:spcBef>
                <a:spcPts val="0"/>
              </a:spcBef>
              <a:spcAft>
                <a:spcPts val="0"/>
              </a:spcAft>
              <a:buNone/>
              <a:defRPr sz="2000">
                <a:solidFill>
                  <a:schemeClr val="lt1"/>
                </a:solidFill>
              </a:defRPr>
            </a:lvl7pPr>
            <a:lvl8pPr lvl="7" rtl="0">
              <a:spcBef>
                <a:spcPts val="0"/>
              </a:spcBef>
              <a:spcAft>
                <a:spcPts val="0"/>
              </a:spcAft>
              <a:buNone/>
              <a:defRPr sz="2000">
                <a:solidFill>
                  <a:schemeClr val="lt1"/>
                </a:solidFill>
              </a:defRPr>
            </a:lvl8pPr>
            <a:lvl9pPr lvl="8" rtl="0">
              <a:spcBef>
                <a:spcPts val="0"/>
              </a:spcBef>
              <a:spcAft>
                <a:spcPts val="0"/>
              </a:spcAft>
              <a:buNone/>
              <a:defRPr sz="2000">
                <a:solidFill>
                  <a:schemeClr val="lt1"/>
                </a:solidFill>
              </a:defRPr>
            </a:lvl9pPr>
          </a:lstStyle>
          <a:p>
            <a:endParaRPr/>
          </a:p>
        </p:txBody>
      </p:sp>
      <p:sp>
        <p:nvSpPr>
          <p:cNvPr id="60" name="Google Shape;60;p13"/>
          <p:cNvSpPr/>
          <p:nvPr/>
        </p:nvSpPr>
        <p:spPr>
          <a:xfrm>
            <a:off x="231775" y="4571700"/>
            <a:ext cx="2086800" cy="6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6243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2466" y="445025"/>
            <a:ext cx="81924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Montserrat"/>
              <a:buNone/>
              <a:defRPr sz="2800" b="1">
                <a:solidFill>
                  <a:schemeClr val="lt2"/>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597845" y="1152475"/>
            <a:ext cx="81924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marL="914400" lvl="1"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2pPr>
            <a:lvl3pPr marL="1371600" lvl="2"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3pPr>
            <a:lvl4pPr marL="1828800" lvl="3"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4pPr>
            <a:lvl5pPr marL="2286000" lvl="4"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5pPr>
            <a:lvl6pPr marL="2743200" lvl="5"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6pPr>
            <a:lvl7pPr marL="3200400" lvl="6"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7pPr>
            <a:lvl8pPr marL="3657600" lvl="7" indent="-317500">
              <a:lnSpc>
                <a:spcPct val="115000"/>
              </a:lnSpc>
              <a:spcBef>
                <a:spcPts val="1600"/>
              </a:spcBef>
              <a:spcAft>
                <a:spcPts val="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8pPr>
            <a:lvl9pPr marL="4114800" lvl="8" indent="-317500">
              <a:lnSpc>
                <a:spcPct val="115000"/>
              </a:lnSpc>
              <a:spcBef>
                <a:spcPts val="1600"/>
              </a:spcBef>
              <a:spcAft>
                <a:spcPts val="1600"/>
              </a:spcAft>
              <a:buClr>
                <a:schemeClr val="dk2"/>
              </a:buClr>
              <a:buSzPts val="1400"/>
              <a:buFont typeface="Montserrat Medium"/>
              <a:buChar char="■"/>
              <a:defRPr>
                <a:solidFill>
                  <a:schemeClr val="dk2"/>
                </a:solidFill>
                <a:latin typeface="Montserrat Medium"/>
                <a:ea typeface="Montserrat Medium"/>
                <a:cs typeface="Montserrat Medium"/>
                <a:sym typeface="Montserrat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6" r:id="rId6"/>
    <p:sldLayoutId id="2147483658" r:id="rId7"/>
    <p:sldLayoutId id="2147483660" r:id="rId8"/>
    <p:sldLayoutId id="2147483661" r:id="rId9"/>
    <p:sldLayoutId id="2147483662" r:id="rId10"/>
    <p:sldLayoutId id="214748366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pos="5760">
          <p15:clr>
            <a:srgbClr val="EA4335"/>
          </p15:clr>
        </p15:guide>
        <p15:guide id="3" pos="5311">
          <p15:clr>
            <a:srgbClr val="EA4335"/>
          </p15:clr>
        </p15:guide>
        <p15:guide id="4" orient="horz" pos="2903">
          <p15:clr>
            <a:srgbClr val="EA4335"/>
          </p15:clr>
        </p15:guide>
        <p15:guide id="5" pos="2880">
          <p15:clr>
            <a:srgbClr val="EA4335"/>
          </p15:clr>
        </p15:guide>
        <p15:guide id="6" orient="horz" pos="1619">
          <p15:clr>
            <a:srgbClr val="EA4335"/>
          </p15:clr>
        </p15:guide>
        <p15:guide id="7" pos="449">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type="ctrTitle"/>
          </p:nvPr>
        </p:nvSpPr>
        <p:spPr>
          <a:xfrm>
            <a:off x="48126" y="1337725"/>
            <a:ext cx="4207499" cy="2526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fr-FR" sz="4400" dirty="0">
                <a:solidFill>
                  <a:srgbClr val="2DA333"/>
                </a:solidFill>
              </a:rPr>
              <a:t>Département d’</a:t>
            </a:r>
            <a:r>
              <a:rPr lang="fr-FR" sz="4400" dirty="0" err="1">
                <a:solidFill>
                  <a:srgbClr val="2DA333"/>
                </a:solidFill>
              </a:rPr>
              <a:t>infra-structure</a:t>
            </a:r>
            <a:endParaRPr sz="4400" dirty="0">
              <a:solidFill>
                <a:srgbClr val="2DA333"/>
              </a:solidFill>
            </a:endParaRPr>
          </a:p>
        </p:txBody>
      </p:sp>
      <p:sp>
        <p:nvSpPr>
          <p:cNvPr id="125" name="Google Shape;125;p21"/>
          <p:cNvSpPr txBox="1">
            <a:spLocks noGrp="1"/>
          </p:cNvSpPr>
          <p:nvPr>
            <p:ph type="subTitle" idx="1"/>
          </p:nvPr>
        </p:nvSpPr>
        <p:spPr>
          <a:xfrm>
            <a:off x="1061825" y="3961400"/>
            <a:ext cx="3193800" cy="7005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fr-FR" dirty="0">
                <a:solidFill>
                  <a:srgbClr val="F07817"/>
                </a:solidFill>
              </a:rPr>
              <a:t>Responsable</a:t>
            </a:r>
          </a:p>
          <a:p>
            <a:pPr marL="0" lvl="0" indent="0" algn="r" rtl="0">
              <a:spcBef>
                <a:spcPts val="0"/>
              </a:spcBef>
              <a:spcAft>
                <a:spcPts val="0"/>
              </a:spcAft>
              <a:buNone/>
            </a:pPr>
            <a:r>
              <a:rPr lang="fr-FR" dirty="0">
                <a:solidFill>
                  <a:srgbClr val="F07817"/>
                </a:solidFill>
              </a:rPr>
              <a:t>ADEOTI </a:t>
            </a:r>
            <a:r>
              <a:rPr lang="fr-FR" dirty="0" err="1">
                <a:solidFill>
                  <a:srgbClr val="F07817"/>
                </a:solidFill>
              </a:rPr>
              <a:t>A.H.Fawaz</a:t>
            </a:r>
            <a:endParaRPr lang="fr-FR" dirty="0">
              <a:solidFill>
                <a:srgbClr val="F07817"/>
              </a:solidFill>
            </a:endParaRPr>
          </a:p>
        </p:txBody>
      </p:sp>
      <p:pic>
        <p:nvPicPr>
          <p:cNvPr id="4" name="Image 3">
            <a:extLst>
              <a:ext uri="{FF2B5EF4-FFF2-40B4-BE49-F238E27FC236}">
                <a16:creationId xmlns:a16="http://schemas.microsoft.com/office/drawing/2014/main" id="{38C6837C-8FD4-7D98-5BDE-1748A8038F43}"/>
              </a:ext>
            </a:extLst>
          </p:cNvPr>
          <p:cNvPicPr>
            <a:picLocks noChangeAspect="1"/>
          </p:cNvPicPr>
          <p:nvPr/>
        </p:nvPicPr>
        <p:blipFill rotWithShape="1">
          <a:blip r:embed="rId3"/>
          <a:srcRect l="4794" t="-180" r="8383" b="180"/>
          <a:stretch/>
        </p:blipFill>
        <p:spPr>
          <a:xfrm>
            <a:off x="4511400" y="0"/>
            <a:ext cx="4632600" cy="5143500"/>
          </a:xfrm>
          <a:prstGeom prst="rect">
            <a:avLst/>
          </a:prstGeom>
        </p:spPr>
      </p:pic>
      <p:sp>
        <p:nvSpPr>
          <p:cNvPr id="127" name="Google Shape;127;p21"/>
          <p:cNvSpPr/>
          <p:nvPr/>
        </p:nvSpPr>
        <p:spPr>
          <a:xfrm>
            <a:off x="4511400" y="0"/>
            <a:ext cx="4632600" cy="5185800"/>
          </a:xfrm>
          <a:prstGeom prst="rect">
            <a:avLst/>
          </a:prstGeom>
          <a:solidFill>
            <a:srgbClr val="073763">
              <a:alpha val="59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1000" fill="hold"/>
                                        <p:tgtEl>
                                          <p:spTgt spid="124"/>
                                        </p:tgtEl>
                                        <p:attrNameLst>
                                          <p:attrName>ppt_w</p:attrName>
                                        </p:attrNameLst>
                                      </p:cBhvr>
                                      <p:tavLst>
                                        <p:tav tm="0">
                                          <p:val>
                                            <p:strVal val="#ppt_w*0.70"/>
                                          </p:val>
                                        </p:tav>
                                        <p:tav tm="100000">
                                          <p:val>
                                            <p:strVal val="#ppt_w"/>
                                          </p:val>
                                        </p:tav>
                                      </p:tavLst>
                                    </p:anim>
                                    <p:anim calcmode="lin" valueType="num">
                                      <p:cBhvr>
                                        <p:cTn id="8" dur="1000" fill="hold"/>
                                        <p:tgtEl>
                                          <p:spTgt spid="124"/>
                                        </p:tgtEl>
                                        <p:attrNameLst>
                                          <p:attrName>ppt_h</p:attrName>
                                        </p:attrNameLst>
                                      </p:cBhvr>
                                      <p:tavLst>
                                        <p:tav tm="0">
                                          <p:val>
                                            <p:strVal val="#ppt_h"/>
                                          </p:val>
                                        </p:tav>
                                        <p:tav tm="100000">
                                          <p:val>
                                            <p:strVal val="#ppt_h"/>
                                          </p:val>
                                        </p:tav>
                                      </p:tavLst>
                                    </p:anim>
                                    <p:animEffect transition="in" filter="fade">
                                      <p:cBhvr>
                                        <p:cTn id="9" dur="1000"/>
                                        <p:tgtEl>
                                          <p:spTgt spid="124"/>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25">
                                            <p:txEl>
                                              <p:pRg st="0" end="0"/>
                                            </p:txEl>
                                          </p:spTgt>
                                        </p:tgtEl>
                                        <p:attrNameLst>
                                          <p:attrName>style.visibility</p:attrName>
                                        </p:attrNameLst>
                                      </p:cBhvr>
                                      <p:to>
                                        <p:strVal val="visible"/>
                                      </p:to>
                                    </p:set>
                                    <p:anim calcmode="lin" valueType="num">
                                      <p:cBhvr>
                                        <p:cTn id="14" dur="1000" fill="hold"/>
                                        <p:tgtEl>
                                          <p:spTgt spid="125">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125">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2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25">
                                            <p:txEl>
                                              <p:pRg st="1" end="1"/>
                                            </p:txEl>
                                          </p:spTgt>
                                        </p:tgtEl>
                                        <p:attrNameLst>
                                          <p:attrName>style.visibility</p:attrName>
                                        </p:attrNameLst>
                                      </p:cBhvr>
                                      <p:to>
                                        <p:strVal val="visible"/>
                                      </p:to>
                                    </p:set>
                                    <p:anim calcmode="lin" valueType="num">
                                      <p:cBhvr>
                                        <p:cTn id="21" dur="1000" fill="hold"/>
                                        <p:tgtEl>
                                          <p:spTgt spid="125">
                                            <p:txEl>
                                              <p:pRg st="1" end="1"/>
                                            </p:txEl>
                                          </p:spTgt>
                                        </p:tgtEl>
                                        <p:attrNameLst>
                                          <p:attrName>ppt_w</p:attrName>
                                        </p:attrNameLst>
                                      </p:cBhvr>
                                      <p:tavLst>
                                        <p:tav tm="0">
                                          <p:val>
                                            <p:strVal val="#ppt_w*0.70"/>
                                          </p:val>
                                        </p:tav>
                                        <p:tav tm="100000">
                                          <p:val>
                                            <p:strVal val="#ppt_w"/>
                                          </p:val>
                                        </p:tav>
                                      </p:tavLst>
                                    </p:anim>
                                    <p:anim calcmode="lin" valueType="num">
                                      <p:cBhvr>
                                        <p:cTn id="22" dur="1000" fill="hold"/>
                                        <p:tgtEl>
                                          <p:spTgt spid="125">
                                            <p:txEl>
                                              <p:pRg st="1" end="1"/>
                                            </p:txEl>
                                          </p:spTgt>
                                        </p:tgtEl>
                                        <p:attrNameLst>
                                          <p:attrName>ppt_h</p:attrName>
                                        </p:attrNameLst>
                                      </p:cBhvr>
                                      <p:tavLst>
                                        <p:tav tm="0">
                                          <p:val>
                                            <p:strVal val="#ppt_h"/>
                                          </p:val>
                                        </p:tav>
                                        <p:tav tm="100000">
                                          <p:val>
                                            <p:strVal val="#ppt_h"/>
                                          </p:val>
                                        </p:tav>
                                      </p:tavLst>
                                    </p:anim>
                                    <p:animEffect transition="in" filter="fade">
                                      <p:cBhvr>
                                        <p:cTn id="23" dur="1000"/>
                                        <p:tgtEl>
                                          <p:spTgt spid="12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3"/>
          <p:cNvSpPr txBox="1">
            <a:spLocks noGrp="1"/>
          </p:cNvSpPr>
          <p:nvPr>
            <p:ph type="title" idx="15"/>
          </p:nvPr>
        </p:nvSpPr>
        <p:spPr>
          <a:xfrm>
            <a:off x="618600" y="3485800"/>
            <a:ext cx="1581300" cy="10860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Sommaire</a:t>
            </a:r>
            <a:endParaRPr dirty="0"/>
          </a:p>
        </p:txBody>
      </p:sp>
      <p:sp>
        <p:nvSpPr>
          <p:cNvPr id="139" name="Google Shape;139;p23"/>
          <p:cNvSpPr/>
          <p:nvPr/>
        </p:nvSpPr>
        <p:spPr>
          <a:xfrm>
            <a:off x="745377" y="4571700"/>
            <a:ext cx="2010600" cy="636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3"/>
          <p:cNvSpPr txBox="1">
            <a:spLocks noGrp="1"/>
          </p:cNvSpPr>
          <p:nvPr>
            <p:ph type="subTitle" idx="1"/>
          </p:nvPr>
        </p:nvSpPr>
        <p:spPr>
          <a:xfrm>
            <a:off x="3606000" y="3159760"/>
            <a:ext cx="1298400" cy="484500"/>
          </a:xfrm>
          <a:prstGeom prst="rect">
            <a:avLst/>
          </a:prstGeom>
        </p:spPr>
        <p:txBody>
          <a:bodyPr spcFirstLastPara="1" wrap="square" lIns="91425" tIns="91425" rIns="91425" bIns="91425" anchor="ctr" anchorCtr="0">
            <a:noAutofit/>
          </a:bodyPr>
          <a:lstStyle/>
          <a:p>
            <a:pPr marL="0" indent="0"/>
            <a:r>
              <a:rPr lang="en" dirty="0">
                <a:solidFill>
                  <a:srgbClr val="2DA333"/>
                </a:solidFill>
                <a:latin typeface="Montserrat Black" panose="00000A00000000000000" pitchFamily="2" charset="0"/>
                <a:sym typeface="Montserrat Black"/>
              </a:rPr>
              <a:t>Objectifs</a:t>
            </a:r>
            <a:endParaRPr dirty="0">
              <a:solidFill>
                <a:srgbClr val="2DA333"/>
              </a:solidFill>
              <a:latin typeface="Montserrat Black" panose="00000A00000000000000" pitchFamily="2" charset="0"/>
              <a:sym typeface="Montserrat Black"/>
            </a:endParaRPr>
          </a:p>
        </p:txBody>
      </p:sp>
      <p:sp>
        <p:nvSpPr>
          <p:cNvPr id="142" name="Google Shape;142;p23"/>
          <p:cNvSpPr txBox="1">
            <a:spLocks noGrp="1"/>
          </p:cNvSpPr>
          <p:nvPr>
            <p:ph type="subTitle" idx="3"/>
          </p:nvPr>
        </p:nvSpPr>
        <p:spPr>
          <a:xfrm>
            <a:off x="6633275" y="1107480"/>
            <a:ext cx="1297500" cy="48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2DA333"/>
                </a:solidFill>
                <a:latin typeface="Montserrat Black" panose="00000A00000000000000" pitchFamily="2" charset="0"/>
                <a:sym typeface="Montserrat"/>
              </a:rPr>
              <a:t>Forces &amp; Faiblesses</a:t>
            </a:r>
            <a:endParaRPr dirty="0">
              <a:solidFill>
                <a:srgbClr val="2DA333"/>
              </a:solidFill>
              <a:latin typeface="Montserrat Black" panose="00000A00000000000000" pitchFamily="2" charset="0"/>
              <a:sym typeface="Montserrat"/>
            </a:endParaRPr>
          </a:p>
        </p:txBody>
      </p:sp>
      <p:sp>
        <p:nvSpPr>
          <p:cNvPr id="144" name="Google Shape;144;p23"/>
          <p:cNvSpPr txBox="1">
            <a:spLocks noGrp="1"/>
          </p:cNvSpPr>
          <p:nvPr>
            <p:ph type="subTitle" idx="5"/>
          </p:nvPr>
        </p:nvSpPr>
        <p:spPr>
          <a:xfrm>
            <a:off x="6633275" y="3159760"/>
            <a:ext cx="1403820" cy="48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2DA333"/>
                </a:solidFill>
                <a:latin typeface="Montserrat Black" panose="00000A00000000000000" pitchFamily="2" charset="0"/>
              </a:rPr>
              <a:t>Réalisations</a:t>
            </a:r>
            <a:endParaRPr dirty="0">
              <a:solidFill>
                <a:srgbClr val="2DA333"/>
              </a:solidFill>
              <a:latin typeface="Montserrat Black" panose="00000A00000000000000" pitchFamily="2" charset="0"/>
            </a:endParaRPr>
          </a:p>
        </p:txBody>
      </p:sp>
      <p:sp>
        <p:nvSpPr>
          <p:cNvPr id="146" name="Google Shape;146;p23"/>
          <p:cNvSpPr txBox="1">
            <a:spLocks noGrp="1"/>
          </p:cNvSpPr>
          <p:nvPr>
            <p:ph type="title"/>
          </p:nvPr>
        </p:nvSpPr>
        <p:spPr>
          <a:xfrm>
            <a:off x="5951800" y="1056943"/>
            <a:ext cx="832200" cy="51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07817"/>
                </a:solidFill>
              </a:rPr>
              <a:t>03</a:t>
            </a:r>
            <a:endParaRPr dirty="0">
              <a:solidFill>
                <a:srgbClr val="F07817"/>
              </a:solidFill>
            </a:endParaRPr>
          </a:p>
        </p:txBody>
      </p:sp>
      <p:sp>
        <p:nvSpPr>
          <p:cNvPr id="147" name="Google Shape;147;p23"/>
          <p:cNvSpPr txBox="1">
            <a:spLocks noGrp="1"/>
          </p:cNvSpPr>
          <p:nvPr>
            <p:ph type="subTitle" idx="7"/>
          </p:nvPr>
        </p:nvSpPr>
        <p:spPr>
          <a:xfrm>
            <a:off x="3607454" y="1109348"/>
            <a:ext cx="1297500" cy="480600"/>
          </a:xfrm>
          <a:prstGeom prst="rect">
            <a:avLst/>
          </a:prstGeom>
        </p:spPr>
        <p:txBody>
          <a:bodyPr spcFirstLastPara="1" wrap="square" lIns="91425" tIns="91425" rIns="91425" bIns="91425" anchor="ctr" anchorCtr="0">
            <a:noAutofit/>
          </a:bodyPr>
          <a:lstStyle/>
          <a:p>
            <a:pPr marL="0" lvl="0" indent="0"/>
            <a:r>
              <a:rPr lang="en" dirty="0">
                <a:solidFill>
                  <a:srgbClr val="2DA333"/>
                </a:solidFill>
                <a:latin typeface="Montserrat Black" panose="00000A00000000000000" pitchFamily="2" charset="0"/>
                <a:sym typeface="Montserrat ExtraBold"/>
              </a:rPr>
              <a:t>Mission</a:t>
            </a:r>
            <a:endParaRPr dirty="0">
              <a:solidFill>
                <a:srgbClr val="2DA333"/>
              </a:solidFill>
              <a:latin typeface="Montserrat Black" panose="00000A00000000000000" pitchFamily="2" charset="0"/>
              <a:sym typeface="Montserrat ExtraBold"/>
            </a:endParaRPr>
          </a:p>
        </p:txBody>
      </p:sp>
      <p:sp>
        <p:nvSpPr>
          <p:cNvPr id="149" name="Google Shape;149;p23"/>
          <p:cNvSpPr txBox="1">
            <a:spLocks noGrp="1"/>
          </p:cNvSpPr>
          <p:nvPr>
            <p:ph type="title" idx="9"/>
          </p:nvPr>
        </p:nvSpPr>
        <p:spPr>
          <a:xfrm>
            <a:off x="2922354" y="1056943"/>
            <a:ext cx="832200" cy="51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07817"/>
                </a:solidFill>
              </a:rPr>
              <a:t>01</a:t>
            </a:r>
            <a:endParaRPr dirty="0">
              <a:solidFill>
                <a:srgbClr val="F07817"/>
              </a:solidFill>
            </a:endParaRPr>
          </a:p>
        </p:txBody>
      </p:sp>
      <p:sp>
        <p:nvSpPr>
          <p:cNvPr id="150" name="Google Shape;150;p23"/>
          <p:cNvSpPr txBox="1">
            <a:spLocks noGrp="1"/>
          </p:cNvSpPr>
          <p:nvPr>
            <p:ph type="title" idx="13"/>
          </p:nvPr>
        </p:nvSpPr>
        <p:spPr>
          <a:xfrm>
            <a:off x="2922354" y="3114019"/>
            <a:ext cx="832200" cy="51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07817"/>
                </a:solidFill>
              </a:rPr>
              <a:t>02</a:t>
            </a:r>
            <a:endParaRPr dirty="0">
              <a:solidFill>
                <a:srgbClr val="F07817"/>
              </a:solidFill>
            </a:endParaRPr>
          </a:p>
        </p:txBody>
      </p:sp>
      <p:sp>
        <p:nvSpPr>
          <p:cNvPr id="151" name="Google Shape;151;p23"/>
          <p:cNvSpPr txBox="1">
            <a:spLocks noGrp="1"/>
          </p:cNvSpPr>
          <p:nvPr>
            <p:ph type="title" idx="14"/>
          </p:nvPr>
        </p:nvSpPr>
        <p:spPr>
          <a:xfrm>
            <a:off x="5950150" y="3115069"/>
            <a:ext cx="835500" cy="51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07817"/>
                </a:solidFill>
              </a:rPr>
              <a:t>04</a:t>
            </a:r>
            <a:endParaRPr dirty="0">
              <a:solidFill>
                <a:srgbClr val="F07817"/>
              </a:solidFill>
            </a:endParaRPr>
          </a:p>
        </p:txBody>
      </p:sp>
      <p:sp>
        <p:nvSpPr>
          <p:cNvPr id="152" name="Google Shape;152;p23"/>
          <p:cNvSpPr/>
          <p:nvPr/>
        </p:nvSpPr>
        <p:spPr>
          <a:xfrm>
            <a:off x="6104200" y="3586900"/>
            <a:ext cx="527400" cy="42300"/>
          </a:xfrm>
          <a:prstGeom prst="rect">
            <a:avLst/>
          </a:pr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3"/>
          <p:cNvSpPr/>
          <p:nvPr/>
        </p:nvSpPr>
        <p:spPr>
          <a:xfrm>
            <a:off x="3074754" y="3586900"/>
            <a:ext cx="527400" cy="42300"/>
          </a:xfrm>
          <a:prstGeom prst="rect">
            <a:avLst/>
          </a:pr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3"/>
          <p:cNvSpPr/>
          <p:nvPr/>
        </p:nvSpPr>
        <p:spPr>
          <a:xfrm>
            <a:off x="6104200" y="1525000"/>
            <a:ext cx="527400" cy="42300"/>
          </a:xfrm>
          <a:prstGeom prst="rect">
            <a:avLst/>
          </a:pr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3"/>
          <p:cNvSpPr/>
          <p:nvPr/>
        </p:nvSpPr>
        <p:spPr>
          <a:xfrm>
            <a:off x="3074754" y="1525000"/>
            <a:ext cx="527400" cy="42300"/>
          </a:xfrm>
          <a:prstGeom prst="rect">
            <a:avLst/>
          </a:pr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47">
                                            <p:txEl>
                                              <p:pRg st="0" end="0"/>
                                            </p:txEl>
                                          </p:spTgt>
                                        </p:tgtEl>
                                        <p:attrNameLst>
                                          <p:attrName>style.visibility</p:attrName>
                                        </p:attrNameLst>
                                      </p:cBhvr>
                                      <p:to>
                                        <p:strVal val="visible"/>
                                      </p:to>
                                    </p:set>
                                    <p:anim calcmode="lin" valueType="num">
                                      <p:cBhvr>
                                        <p:cTn id="7" dur="1000" fill="hold"/>
                                        <p:tgtEl>
                                          <p:spTgt spid="147">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47">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47">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9"/>
                                        </p:tgtEl>
                                        <p:attrNameLst>
                                          <p:attrName>style.visibility</p:attrName>
                                        </p:attrNameLst>
                                      </p:cBhvr>
                                      <p:to>
                                        <p:strVal val="visible"/>
                                      </p:to>
                                    </p:set>
                                    <p:anim calcmode="lin" valueType="num">
                                      <p:cBhvr>
                                        <p:cTn id="12" dur="1000" fill="hold"/>
                                        <p:tgtEl>
                                          <p:spTgt spid="149"/>
                                        </p:tgtEl>
                                        <p:attrNameLst>
                                          <p:attrName>ppt_w</p:attrName>
                                        </p:attrNameLst>
                                      </p:cBhvr>
                                      <p:tavLst>
                                        <p:tav tm="0">
                                          <p:val>
                                            <p:strVal val="#ppt_w*0.70"/>
                                          </p:val>
                                        </p:tav>
                                        <p:tav tm="100000">
                                          <p:val>
                                            <p:strVal val="#ppt_w"/>
                                          </p:val>
                                        </p:tav>
                                      </p:tavLst>
                                    </p:anim>
                                    <p:anim calcmode="lin" valueType="num">
                                      <p:cBhvr>
                                        <p:cTn id="13" dur="1000" fill="hold"/>
                                        <p:tgtEl>
                                          <p:spTgt spid="149"/>
                                        </p:tgtEl>
                                        <p:attrNameLst>
                                          <p:attrName>ppt_h</p:attrName>
                                        </p:attrNameLst>
                                      </p:cBhvr>
                                      <p:tavLst>
                                        <p:tav tm="0">
                                          <p:val>
                                            <p:strVal val="#ppt_h"/>
                                          </p:val>
                                        </p:tav>
                                        <p:tav tm="100000">
                                          <p:val>
                                            <p:strVal val="#ppt_h"/>
                                          </p:val>
                                        </p:tav>
                                      </p:tavLst>
                                    </p:anim>
                                    <p:animEffect transition="in" filter="fade">
                                      <p:cBhvr>
                                        <p:cTn id="14" dur="1000"/>
                                        <p:tgtEl>
                                          <p:spTgt spid="149"/>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55"/>
                                        </p:tgtEl>
                                        <p:attrNameLst>
                                          <p:attrName>style.visibility</p:attrName>
                                        </p:attrNameLst>
                                      </p:cBhvr>
                                      <p:to>
                                        <p:strVal val="visible"/>
                                      </p:to>
                                    </p:set>
                                    <p:anim calcmode="lin" valueType="num">
                                      <p:cBhvr>
                                        <p:cTn id="17" dur="1000" fill="hold"/>
                                        <p:tgtEl>
                                          <p:spTgt spid="155"/>
                                        </p:tgtEl>
                                        <p:attrNameLst>
                                          <p:attrName>ppt_w</p:attrName>
                                        </p:attrNameLst>
                                      </p:cBhvr>
                                      <p:tavLst>
                                        <p:tav tm="0">
                                          <p:val>
                                            <p:strVal val="#ppt_w*0.70"/>
                                          </p:val>
                                        </p:tav>
                                        <p:tav tm="100000">
                                          <p:val>
                                            <p:strVal val="#ppt_w"/>
                                          </p:val>
                                        </p:tav>
                                      </p:tavLst>
                                    </p:anim>
                                    <p:anim calcmode="lin" valueType="num">
                                      <p:cBhvr>
                                        <p:cTn id="18" dur="1000" fill="hold"/>
                                        <p:tgtEl>
                                          <p:spTgt spid="155"/>
                                        </p:tgtEl>
                                        <p:attrNameLst>
                                          <p:attrName>ppt_h</p:attrName>
                                        </p:attrNameLst>
                                      </p:cBhvr>
                                      <p:tavLst>
                                        <p:tav tm="0">
                                          <p:val>
                                            <p:strVal val="#ppt_h"/>
                                          </p:val>
                                        </p:tav>
                                        <p:tav tm="100000">
                                          <p:val>
                                            <p:strVal val="#ppt_h"/>
                                          </p:val>
                                        </p:tav>
                                      </p:tavLst>
                                    </p:anim>
                                    <p:animEffect transition="in" filter="fade">
                                      <p:cBhvr>
                                        <p:cTn id="19" dur="1000"/>
                                        <p:tgtEl>
                                          <p:spTgt spid="155"/>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140">
                                            <p:txEl>
                                              <p:pRg st="0" end="0"/>
                                            </p:txEl>
                                          </p:spTgt>
                                        </p:tgtEl>
                                        <p:attrNameLst>
                                          <p:attrName>style.visibility</p:attrName>
                                        </p:attrNameLst>
                                      </p:cBhvr>
                                      <p:to>
                                        <p:strVal val="visible"/>
                                      </p:to>
                                    </p:set>
                                    <p:anim calcmode="lin" valueType="num">
                                      <p:cBhvr>
                                        <p:cTn id="24" dur="1000" fill="hold"/>
                                        <p:tgtEl>
                                          <p:spTgt spid="140">
                                            <p:txEl>
                                              <p:pRg st="0" end="0"/>
                                            </p:txEl>
                                          </p:spTgt>
                                        </p:tgtEl>
                                        <p:attrNameLst>
                                          <p:attrName>ppt_w</p:attrName>
                                        </p:attrNameLst>
                                      </p:cBhvr>
                                      <p:tavLst>
                                        <p:tav tm="0">
                                          <p:val>
                                            <p:strVal val="#ppt_w*0.70"/>
                                          </p:val>
                                        </p:tav>
                                        <p:tav tm="100000">
                                          <p:val>
                                            <p:strVal val="#ppt_w"/>
                                          </p:val>
                                        </p:tav>
                                      </p:tavLst>
                                    </p:anim>
                                    <p:anim calcmode="lin" valueType="num">
                                      <p:cBhvr>
                                        <p:cTn id="25" dur="1000" fill="hold"/>
                                        <p:tgtEl>
                                          <p:spTgt spid="140">
                                            <p:txEl>
                                              <p:pRg st="0" end="0"/>
                                            </p:txEl>
                                          </p:spTgt>
                                        </p:tgtEl>
                                        <p:attrNameLst>
                                          <p:attrName>ppt_h</p:attrName>
                                        </p:attrNameLst>
                                      </p:cBhvr>
                                      <p:tavLst>
                                        <p:tav tm="0">
                                          <p:val>
                                            <p:strVal val="#ppt_h"/>
                                          </p:val>
                                        </p:tav>
                                        <p:tav tm="100000">
                                          <p:val>
                                            <p:strVal val="#ppt_h"/>
                                          </p:val>
                                        </p:tav>
                                      </p:tavLst>
                                    </p:anim>
                                    <p:animEffect transition="in" filter="fade">
                                      <p:cBhvr>
                                        <p:cTn id="26" dur="1000"/>
                                        <p:tgtEl>
                                          <p:spTgt spid="140">
                                            <p:txEl>
                                              <p:pRg st="0" end="0"/>
                                            </p:txEl>
                                          </p:spTgt>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150"/>
                                        </p:tgtEl>
                                        <p:attrNameLst>
                                          <p:attrName>style.visibility</p:attrName>
                                        </p:attrNameLst>
                                      </p:cBhvr>
                                      <p:to>
                                        <p:strVal val="visible"/>
                                      </p:to>
                                    </p:set>
                                    <p:anim calcmode="lin" valueType="num">
                                      <p:cBhvr>
                                        <p:cTn id="29" dur="1000" fill="hold"/>
                                        <p:tgtEl>
                                          <p:spTgt spid="150"/>
                                        </p:tgtEl>
                                        <p:attrNameLst>
                                          <p:attrName>ppt_w</p:attrName>
                                        </p:attrNameLst>
                                      </p:cBhvr>
                                      <p:tavLst>
                                        <p:tav tm="0">
                                          <p:val>
                                            <p:strVal val="#ppt_w*0.70"/>
                                          </p:val>
                                        </p:tav>
                                        <p:tav tm="100000">
                                          <p:val>
                                            <p:strVal val="#ppt_w"/>
                                          </p:val>
                                        </p:tav>
                                      </p:tavLst>
                                    </p:anim>
                                    <p:anim calcmode="lin" valueType="num">
                                      <p:cBhvr>
                                        <p:cTn id="30" dur="1000" fill="hold"/>
                                        <p:tgtEl>
                                          <p:spTgt spid="150"/>
                                        </p:tgtEl>
                                        <p:attrNameLst>
                                          <p:attrName>ppt_h</p:attrName>
                                        </p:attrNameLst>
                                      </p:cBhvr>
                                      <p:tavLst>
                                        <p:tav tm="0">
                                          <p:val>
                                            <p:strVal val="#ppt_h"/>
                                          </p:val>
                                        </p:tav>
                                        <p:tav tm="100000">
                                          <p:val>
                                            <p:strVal val="#ppt_h"/>
                                          </p:val>
                                        </p:tav>
                                      </p:tavLst>
                                    </p:anim>
                                    <p:animEffect transition="in" filter="fade">
                                      <p:cBhvr>
                                        <p:cTn id="31" dur="1000"/>
                                        <p:tgtEl>
                                          <p:spTgt spid="150"/>
                                        </p:tgtEl>
                                      </p:cBhvr>
                                    </p:animEffect>
                                  </p:childTnLst>
                                </p:cTn>
                              </p:par>
                              <p:par>
                                <p:cTn id="32" presetID="55" presetClass="entr" presetSubtype="0" fill="hold" grpId="0" nodeType="withEffect">
                                  <p:stCondLst>
                                    <p:cond delay="0"/>
                                  </p:stCondLst>
                                  <p:childTnLst>
                                    <p:set>
                                      <p:cBhvr>
                                        <p:cTn id="33" dur="1" fill="hold">
                                          <p:stCondLst>
                                            <p:cond delay="0"/>
                                          </p:stCondLst>
                                        </p:cTn>
                                        <p:tgtEl>
                                          <p:spTgt spid="153"/>
                                        </p:tgtEl>
                                        <p:attrNameLst>
                                          <p:attrName>style.visibility</p:attrName>
                                        </p:attrNameLst>
                                      </p:cBhvr>
                                      <p:to>
                                        <p:strVal val="visible"/>
                                      </p:to>
                                    </p:set>
                                    <p:anim calcmode="lin" valueType="num">
                                      <p:cBhvr>
                                        <p:cTn id="34" dur="1000" fill="hold"/>
                                        <p:tgtEl>
                                          <p:spTgt spid="153"/>
                                        </p:tgtEl>
                                        <p:attrNameLst>
                                          <p:attrName>ppt_w</p:attrName>
                                        </p:attrNameLst>
                                      </p:cBhvr>
                                      <p:tavLst>
                                        <p:tav tm="0">
                                          <p:val>
                                            <p:strVal val="#ppt_w*0.70"/>
                                          </p:val>
                                        </p:tav>
                                        <p:tav tm="100000">
                                          <p:val>
                                            <p:strVal val="#ppt_w"/>
                                          </p:val>
                                        </p:tav>
                                      </p:tavLst>
                                    </p:anim>
                                    <p:anim calcmode="lin" valueType="num">
                                      <p:cBhvr>
                                        <p:cTn id="35" dur="1000" fill="hold"/>
                                        <p:tgtEl>
                                          <p:spTgt spid="153"/>
                                        </p:tgtEl>
                                        <p:attrNameLst>
                                          <p:attrName>ppt_h</p:attrName>
                                        </p:attrNameLst>
                                      </p:cBhvr>
                                      <p:tavLst>
                                        <p:tav tm="0">
                                          <p:val>
                                            <p:strVal val="#ppt_h"/>
                                          </p:val>
                                        </p:tav>
                                        <p:tav tm="100000">
                                          <p:val>
                                            <p:strVal val="#ppt_h"/>
                                          </p:val>
                                        </p:tav>
                                      </p:tavLst>
                                    </p:anim>
                                    <p:animEffect transition="in" filter="fade">
                                      <p:cBhvr>
                                        <p:cTn id="36" dur="1000"/>
                                        <p:tgtEl>
                                          <p:spTgt spid="153"/>
                                        </p:tgtEl>
                                      </p:cBhvr>
                                    </p:animEffec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grpId="0" nodeType="clickEffect">
                                  <p:stCondLst>
                                    <p:cond delay="0"/>
                                  </p:stCondLst>
                                  <p:childTnLst>
                                    <p:set>
                                      <p:cBhvr>
                                        <p:cTn id="40" dur="1" fill="hold">
                                          <p:stCondLst>
                                            <p:cond delay="0"/>
                                          </p:stCondLst>
                                        </p:cTn>
                                        <p:tgtEl>
                                          <p:spTgt spid="142">
                                            <p:txEl>
                                              <p:pRg st="0" end="0"/>
                                            </p:txEl>
                                          </p:spTgt>
                                        </p:tgtEl>
                                        <p:attrNameLst>
                                          <p:attrName>style.visibility</p:attrName>
                                        </p:attrNameLst>
                                      </p:cBhvr>
                                      <p:to>
                                        <p:strVal val="visible"/>
                                      </p:to>
                                    </p:set>
                                    <p:anim calcmode="lin" valueType="num">
                                      <p:cBhvr>
                                        <p:cTn id="41" dur="1000" fill="hold"/>
                                        <p:tgtEl>
                                          <p:spTgt spid="142">
                                            <p:txEl>
                                              <p:pRg st="0" end="0"/>
                                            </p:txEl>
                                          </p:spTgt>
                                        </p:tgtEl>
                                        <p:attrNameLst>
                                          <p:attrName>ppt_w</p:attrName>
                                        </p:attrNameLst>
                                      </p:cBhvr>
                                      <p:tavLst>
                                        <p:tav tm="0">
                                          <p:val>
                                            <p:strVal val="#ppt_w*0.70"/>
                                          </p:val>
                                        </p:tav>
                                        <p:tav tm="100000">
                                          <p:val>
                                            <p:strVal val="#ppt_w"/>
                                          </p:val>
                                        </p:tav>
                                      </p:tavLst>
                                    </p:anim>
                                    <p:anim calcmode="lin" valueType="num">
                                      <p:cBhvr>
                                        <p:cTn id="42" dur="1000" fill="hold"/>
                                        <p:tgtEl>
                                          <p:spTgt spid="142">
                                            <p:txEl>
                                              <p:pRg st="0" end="0"/>
                                            </p:txEl>
                                          </p:spTgt>
                                        </p:tgtEl>
                                        <p:attrNameLst>
                                          <p:attrName>ppt_h</p:attrName>
                                        </p:attrNameLst>
                                      </p:cBhvr>
                                      <p:tavLst>
                                        <p:tav tm="0">
                                          <p:val>
                                            <p:strVal val="#ppt_h"/>
                                          </p:val>
                                        </p:tav>
                                        <p:tav tm="100000">
                                          <p:val>
                                            <p:strVal val="#ppt_h"/>
                                          </p:val>
                                        </p:tav>
                                      </p:tavLst>
                                    </p:anim>
                                    <p:animEffect transition="in" filter="fade">
                                      <p:cBhvr>
                                        <p:cTn id="43" dur="1000"/>
                                        <p:tgtEl>
                                          <p:spTgt spid="142">
                                            <p:txEl>
                                              <p:pRg st="0" end="0"/>
                                            </p:txEl>
                                          </p:spTgt>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146"/>
                                        </p:tgtEl>
                                        <p:attrNameLst>
                                          <p:attrName>style.visibility</p:attrName>
                                        </p:attrNameLst>
                                      </p:cBhvr>
                                      <p:to>
                                        <p:strVal val="visible"/>
                                      </p:to>
                                    </p:set>
                                    <p:anim calcmode="lin" valueType="num">
                                      <p:cBhvr>
                                        <p:cTn id="46" dur="1000" fill="hold"/>
                                        <p:tgtEl>
                                          <p:spTgt spid="146"/>
                                        </p:tgtEl>
                                        <p:attrNameLst>
                                          <p:attrName>ppt_w</p:attrName>
                                        </p:attrNameLst>
                                      </p:cBhvr>
                                      <p:tavLst>
                                        <p:tav tm="0">
                                          <p:val>
                                            <p:strVal val="#ppt_w*0.70"/>
                                          </p:val>
                                        </p:tav>
                                        <p:tav tm="100000">
                                          <p:val>
                                            <p:strVal val="#ppt_w"/>
                                          </p:val>
                                        </p:tav>
                                      </p:tavLst>
                                    </p:anim>
                                    <p:anim calcmode="lin" valueType="num">
                                      <p:cBhvr>
                                        <p:cTn id="47" dur="1000" fill="hold"/>
                                        <p:tgtEl>
                                          <p:spTgt spid="146"/>
                                        </p:tgtEl>
                                        <p:attrNameLst>
                                          <p:attrName>ppt_h</p:attrName>
                                        </p:attrNameLst>
                                      </p:cBhvr>
                                      <p:tavLst>
                                        <p:tav tm="0">
                                          <p:val>
                                            <p:strVal val="#ppt_h"/>
                                          </p:val>
                                        </p:tav>
                                        <p:tav tm="100000">
                                          <p:val>
                                            <p:strVal val="#ppt_h"/>
                                          </p:val>
                                        </p:tav>
                                      </p:tavLst>
                                    </p:anim>
                                    <p:animEffect transition="in" filter="fade">
                                      <p:cBhvr>
                                        <p:cTn id="48" dur="1000"/>
                                        <p:tgtEl>
                                          <p:spTgt spid="146"/>
                                        </p:tgtEl>
                                      </p:cBhvr>
                                    </p:animEffect>
                                  </p:childTnLst>
                                </p:cTn>
                              </p:par>
                              <p:par>
                                <p:cTn id="49" presetID="55" presetClass="entr" presetSubtype="0" fill="hold" grpId="0" nodeType="withEffect">
                                  <p:stCondLst>
                                    <p:cond delay="0"/>
                                  </p:stCondLst>
                                  <p:childTnLst>
                                    <p:set>
                                      <p:cBhvr>
                                        <p:cTn id="50" dur="1" fill="hold">
                                          <p:stCondLst>
                                            <p:cond delay="0"/>
                                          </p:stCondLst>
                                        </p:cTn>
                                        <p:tgtEl>
                                          <p:spTgt spid="154"/>
                                        </p:tgtEl>
                                        <p:attrNameLst>
                                          <p:attrName>style.visibility</p:attrName>
                                        </p:attrNameLst>
                                      </p:cBhvr>
                                      <p:to>
                                        <p:strVal val="visible"/>
                                      </p:to>
                                    </p:set>
                                    <p:anim calcmode="lin" valueType="num">
                                      <p:cBhvr>
                                        <p:cTn id="51" dur="1000" fill="hold"/>
                                        <p:tgtEl>
                                          <p:spTgt spid="154"/>
                                        </p:tgtEl>
                                        <p:attrNameLst>
                                          <p:attrName>ppt_w</p:attrName>
                                        </p:attrNameLst>
                                      </p:cBhvr>
                                      <p:tavLst>
                                        <p:tav tm="0">
                                          <p:val>
                                            <p:strVal val="#ppt_w*0.70"/>
                                          </p:val>
                                        </p:tav>
                                        <p:tav tm="100000">
                                          <p:val>
                                            <p:strVal val="#ppt_w"/>
                                          </p:val>
                                        </p:tav>
                                      </p:tavLst>
                                    </p:anim>
                                    <p:anim calcmode="lin" valueType="num">
                                      <p:cBhvr>
                                        <p:cTn id="52" dur="1000" fill="hold"/>
                                        <p:tgtEl>
                                          <p:spTgt spid="154"/>
                                        </p:tgtEl>
                                        <p:attrNameLst>
                                          <p:attrName>ppt_h</p:attrName>
                                        </p:attrNameLst>
                                      </p:cBhvr>
                                      <p:tavLst>
                                        <p:tav tm="0">
                                          <p:val>
                                            <p:strVal val="#ppt_h"/>
                                          </p:val>
                                        </p:tav>
                                        <p:tav tm="100000">
                                          <p:val>
                                            <p:strVal val="#ppt_h"/>
                                          </p:val>
                                        </p:tav>
                                      </p:tavLst>
                                    </p:anim>
                                    <p:animEffect transition="in" filter="fade">
                                      <p:cBhvr>
                                        <p:cTn id="53" dur="1000"/>
                                        <p:tgtEl>
                                          <p:spTgt spid="154"/>
                                        </p:tgtEl>
                                      </p:cBhvr>
                                    </p:animEffect>
                                  </p:childTnLst>
                                </p:cTn>
                              </p:par>
                            </p:childTnLst>
                          </p:cTn>
                        </p:par>
                      </p:childTnLst>
                    </p:cTn>
                  </p:par>
                  <p:par>
                    <p:cTn id="54" fill="hold">
                      <p:stCondLst>
                        <p:cond delay="indefinite"/>
                      </p:stCondLst>
                      <p:childTnLst>
                        <p:par>
                          <p:cTn id="55" fill="hold">
                            <p:stCondLst>
                              <p:cond delay="0"/>
                            </p:stCondLst>
                            <p:childTnLst>
                              <p:par>
                                <p:cTn id="56" presetID="55" presetClass="entr" presetSubtype="0" fill="hold" grpId="0" nodeType="clickEffect">
                                  <p:stCondLst>
                                    <p:cond delay="0"/>
                                  </p:stCondLst>
                                  <p:childTnLst>
                                    <p:set>
                                      <p:cBhvr>
                                        <p:cTn id="57" dur="1" fill="hold">
                                          <p:stCondLst>
                                            <p:cond delay="0"/>
                                          </p:stCondLst>
                                        </p:cTn>
                                        <p:tgtEl>
                                          <p:spTgt spid="144">
                                            <p:txEl>
                                              <p:pRg st="0" end="0"/>
                                            </p:txEl>
                                          </p:spTgt>
                                        </p:tgtEl>
                                        <p:attrNameLst>
                                          <p:attrName>style.visibility</p:attrName>
                                        </p:attrNameLst>
                                      </p:cBhvr>
                                      <p:to>
                                        <p:strVal val="visible"/>
                                      </p:to>
                                    </p:set>
                                    <p:anim calcmode="lin" valueType="num">
                                      <p:cBhvr>
                                        <p:cTn id="58" dur="1000" fill="hold"/>
                                        <p:tgtEl>
                                          <p:spTgt spid="144">
                                            <p:txEl>
                                              <p:pRg st="0" end="0"/>
                                            </p:txEl>
                                          </p:spTgt>
                                        </p:tgtEl>
                                        <p:attrNameLst>
                                          <p:attrName>ppt_w</p:attrName>
                                        </p:attrNameLst>
                                      </p:cBhvr>
                                      <p:tavLst>
                                        <p:tav tm="0">
                                          <p:val>
                                            <p:strVal val="#ppt_w*0.70"/>
                                          </p:val>
                                        </p:tav>
                                        <p:tav tm="100000">
                                          <p:val>
                                            <p:strVal val="#ppt_w"/>
                                          </p:val>
                                        </p:tav>
                                      </p:tavLst>
                                    </p:anim>
                                    <p:anim calcmode="lin" valueType="num">
                                      <p:cBhvr>
                                        <p:cTn id="59" dur="1000" fill="hold"/>
                                        <p:tgtEl>
                                          <p:spTgt spid="144">
                                            <p:txEl>
                                              <p:pRg st="0" end="0"/>
                                            </p:txEl>
                                          </p:spTgt>
                                        </p:tgtEl>
                                        <p:attrNameLst>
                                          <p:attrName>ppt_h</p:attrName>
                                        </p:attrNameLst>
                                      </p:cBhvr>
                                      <p:tavLst>
                                        <p:tav tm="0">
                                          <p:val>
                                            <p:strVal val="#ppt_h"/>
                                          </p:val>
                                        </p:tav>
                                        <p:tav tm="100000">
                                          <p:val>
                                            <p:strVal val="#ppt_h"/>
                                          </p:val>
                                        </p:tav>
                                      </p:tavLst>
                                    </p:anim>
                                    <p:animEffect transition="in" filter="fade">
                                      <p:cBhvr>
                                        <p:cTn id="60" dur="1000"/>
                                        <p:tgtEl>
                                          <p:spTgt spid="144">
                                            <p:txEl>
                                              <p:pRg st="0" end="0"/>
                                            </p:txEl>
                                          </p:spTgt>
                                        </p:tgtEl>
                                      </p:cBhvr>
                                    </p:animEffect>
                                  </p:childTnLst>
                                </p:cTn>
                              </p:par>
                              <p:par>
                                <p:cTn id="61" presetID="55" presetClass="entr" presetSubtype="0" fill="hold" grpId="0" nodeType="withEffect">
                                  <p:stCondLst>
                                    <p:cond delay="0"/>
                                  </p:stCondLst>
                                  <p:childTnLst>
                                    <p:set>
                                      <p:cBhvr>
                                        <p:cTn id="62" dur="1" fill="hold">
                                          <p:stCondLst>
                                            <p:cond delay="0"/>
                                          </p:stCondLst>
                                        </p:cTn>
                                        <p:tgtEl>
                                          <p:spTgt spid="151"/>
                                        </p:tgtEl>
                                        <p:attrNameLst>
                                          <p:attrName>style.visibility</p:attrName>
                                        </p:attrNameLst>
                                      </p:cBhvr>
                                      <p:to>
                                        <p:strVal val="visible"/>
                                      </p:to>
                                    </p:set>
                                    <p:anim calcmode="lin" valueType="num">
                                      <p:cBhvr>
                                        <p:cTn id="63" dur="1000" fill="hold"/>
                                        <p:tgtEl>
                                          <p:spTgt spid="151"/>
                                        </p:tgtEl>
                                        <p:attrNameLst>
                                          <p:attrName>ppt_w</p:attrName>
                                        </p:attrNameLst>
                                      </p:cBhvr>
                                      <p:tavLst>
                                        <p:tav tm="0">
                                          <p:val>
                                            <p:strVal val="#ppt_w*0.70"/>
                                          </p:val>
                                        </p:tav>
                                        <p:tav tm="100000">
                                          <p:val>
                                            <p:strVal val="#ppt_w"/>
                                          </p:val>
                                        </p:tav>
                                      </p:tavLst>
                                    </p:anim>
                                    <p:anim calcmode="lin" valueType="num">
                                      <p:cBhvr>
                                        <p:cTn id="64" dur="1000" fill="hold"/>
                                        <p:tgtEl>
                                          <p:spTgt spid="151"/>
                                        </p:tgtEl>
                                        <p:attrNameLst>
                                          <p:attrName>ppt_h</p:attrName>
                                        </p:attrNameLst>
                                      </p:cBhvr>
                                      <p:tavLst>
                                        <p:tav tm="0">
                                          <p:val>
                                            <p:strVal val="#ppt_h"/>
                                          </p:val>
                                        </p:tav>
                                        <p:tav tm="100000">
                                          <p:val>
                                            <p:strVal val="#ppt_h"/>
                                          </p:val>
                                        </p:tav>
                                      </p:tavLst>
                                    </p:anim>
                                    <p:animEffect transition="in" filter="fade">
                                      <p:cBhvr>
                                        <p:cTn id="65" dur="1000"/>
                                        <p:tgtEl>
                                          <p:spTgt spid="151"/>
                                        </p:tgtEl>
                                      </p:cBhvr>
                                    </p:animEffect>
                                  </p:childTnLst>
                                </p:cTn>
                              </p:par>
                              <p:par>
                                <p:cTn id="66" presetID="55" presetClass="entr" presetSubtype="0" fill="hold" grpId="0" nodeType="withEffect">
                                  <p:stCondLst>
                                    <p:cond delay="0"/>
                                  </p:stCondLst>
                                  <p:childTnLst>
                                    <p:set>
                                      <p:cBhvr>
                                        <p:cTn id="67" dur="1" fill="hold">
                                          <p:stCondLst>
                                            <p:cond delay="0"/>
                                          </p:stCondLst>
                                        </p:cTn>
                                        <p:tgtEl>
                                          <p:spTgt spid="152"/>
                                        </p:tgtEl>
                                        <p:attrNameLst>
                                          <p:attrName>style.visibility</p:attrName>
                                        </p:attrNameLst>
                                      </p:cBhvr>
                                      <p:to>
                                        <p:strVal val="visible"/>
                                      </p:to>
                                    </p:set>
                                    <p:anim calcmode="lin" valueType="num">
                                      <p:cBhvr>
                                        <p:cTn id="68" dur="1000" fill="hold"/>
                                        <p:tgtEl>
                                          <p:spTgt spid="152"/>
                                        </p:tgtEl>
                                        <p:attrNameLst>
                                          <p:attrName>ppt_w</p:attrName>
                                        </p:attrNameLst>
                                      </p:cBhvr>
                                      <p:tavLst>
                                        <p:tav tm="0">
                                          <p:val>
                                            <p:strVal val="#ppt_w*0.70"/>
                                          </p:val>
                                        </p:tav>
                                        <p:tav tm="100000">
                                          <p:val>
                                            <p:strVal val="#ppt_w"/>
                                          </p:val>
                                        </p:tav>
                                      </p:tavLst>
                                    </p:anim>
                                    <p:anim calcmode="lin" valueType="num">
                                      <p:cBhvr>
                                        <p:cTn id="69" dur="1000" fill="hold"/>
                                        <p:tgtEl>
                                          <p:spTgt spid="152"/>
                                        </p:tgtEl>
                                        <p:attrNameLst>
                                          <p:attrName>ppt_h</p:attrName>
                                        </p:attrNameLst>
                                      </p:cBhvr>
                                      <p:tavLst>
                                        <p:tav tm="0">
                                          <p:val>
                                            <p:strVal val="#ppt_h"/>
                                          </p:val>
                                        </p:tav>
                                        <p:tav tm="100000">
                                          <p:val>
                                            <p:strVal val="#ppt_h"/>
                                          </p:val>
                                        </p:tav>
                                      </p:tavLst>
                                    </p:anim>
                                    <p:animEffect transition="in" filter="fade">
                                      <p:cBhvr>
                                        <p:cTn id="70" dur="1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build="p"/>
      <p:bldP spid="142" grpId="0" build="p"/>
      <p:bldP spid="144" grpId="0" build="p"/>
      <p:bldP spid="146" grpId="0"/>
      <p:bldP spid="147" grpId="0" build="p"/>
      <p:bldP spid="149" grpId="0"/>
      <p:bldP spid="150" grpId="0"/>
      <p:bldP spid="151" grpId="0"/>
      <p:bldP spid="152" grpId="0" animBg="1"/>
      <p:bldP spid="153" grpId="0" animBg="1"/>
      <p:bldP spid="154" grpId="0" animBg="1"/>
      <p:bldP spid="15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38"/>
          <p:cNvSpPr txBox="1"/>
          <p:nvPr/>
        </p:nvSpPr>
        <p:spPr>
          <a:xfrm>
            <a:off x="2704342" y="4011721"/>
            <a:ext cx="2073913" cy="2931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073763"/>
                </a:solidFill>
                <a:latin typeface="Montserrat Black"/>
                <a:ea typeface="Montserrat Black"/>
                <a:cs typeface="Montserrat Black"/>
                <a:sym typeface="Montserrat Black"/>
              </a:rPr>
              <a:t>Vision de NetByUs</a:t>
            </a:r>
            <a:endParaRPr dirty="0">
              <a:solidFill>
                <a:srgbClr val="073763"/>
              </a:solidFill>
              <a:latin typeface="Montserrat Black"/>
              <a:ea typeface="Montserrat Black"/>
              <a:cs typeface="Montserrat Black"/>
              <a:sym typeface="Montserrat Black"/>
            </a:endParaRPr>
          </a:p>
        </p:txBody>
      </p:sp>
      <p:grpSp>
        <p:nvGrpSpPr>
          <p:cNvPr id="513" name="Google Shape;513;p38"/>
          <p:cNvGrpSpPr/>
          <p:nvPr/>
        </p:nvGrpSpPr>
        <p:grpSpPr>
          <a:xfrm>
            <a:off x="2527767" y="596558"/>
            <a:ext cx="6139505" cy="3270738"/>
            <a:chOff x="233350" y="949250"/>
            <a:chExt cx="7137300" cy="3802300"/>
          </a:xfrm>
        </p:grpSpPr>
        <p:sp>
          <p:nvSpPr>
            <p:cNvPr id="514" name="Google Shape;514;p38"/>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8"/>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38"/>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38"/>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38"/>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38"/>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38"/>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38"/>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38"/>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38"/>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8"/>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8"/>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38"/>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38"/>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8"/>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8"/>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8"/>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8"/>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8"/>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8"/>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8"/>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8"/>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8"/>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8"/>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8"/>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8"/>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8"/>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8"/>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8"/>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8"/>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8"/>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8"/>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8"/>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8"/>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8"/>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8"/>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8"/>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8"/>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8"/>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8"/>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8"/>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8"/>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8"/>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8"/>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8"/>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8"/>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8"/>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8"/>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8"/>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8"/>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8"/>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65" name="Google Shape;565;p38"/>
          <p:cNvSpPr txBox="1">
            <a:spLocks noGrp="1"/>
          </p:cNvSpPr>
          <p:nvPr>
            <p:ph type="title"/>
          </p:nvPr>
        </p:nvSpPr>
        <p:spPr>
          <a:xfrm>
            <a:off x="466925" y="3485800"/>
            <a:ext cx="1733100" cy="10803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Mission</a:t>
            </a:r>
            <a:endParaRPr dirty="0"/>
          </a:p>
        </p:txBody>
      </p:sp>
      <p:sp>
        <p:nvSpPr>
          <p:cNvPr id="2" name="Google Shape;567;p38">
            <a:extLst>
              <a:ext uri="{FF2B5EF4-FFF2-40B4-BE49-F238E27FC236}">
                <a16:creationId xmlns:a16="http://schemas.microsoft.com/office/drawing/2014/main" id="{90EFDDD8-8AEF-B84F-EDF7-F60453C6AA6D}"/>
              </a:ext>
            </a:extLst>
          </p:cNvPr>
          <p:cNvSpPr/>
          <p:nvPr/>
        </p:nvSpPr>
        <p:spPr>
          <a:xfrm>
            <a:off x="4697415" y="1550691"/>
            <a:ext cx="1715918" cy="1973985"/>
          </a:xfrm>
          <a:prstGeom prst="rect">
            <a:avLst/>
          </a:prstGeom>
          <a:solidFill>
            <a:srgbClr val="F07817">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8"/>
          <p:cNvSpPr/>
          <p:nvPr/>
        </p:nvSpPr>
        <p:spPr>
          <a:xfrm>
            <a:off x="5012927" y="2094638"/>
            <a:ext cx="413220" cy="436423"/>
          </a:xfrm>
          <a:prstGeom prst="rect">
            <a:avLst/>
          </a:prstGeom>
          <a:solidFill>
            <a:srgbClr val="2DA333">
              <a:alpha val="4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8"/>
          <p:cNvSpPr/>
          <p:nvPr/>
        </p:nvSpPr>
        <p:spPr>
          <a:xfrm>
            <a:off x="2647950" y="4111021"/>
            <a:ext cx="94500" cy="94500"/>
          </a:xfrm>
          <a:prstGeom prst="rect">
            <a:avLst/>
          </a:pr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8"/>
          <p:cNvSpPr txBox="1"/>
          <p:nvPr/>
        </p:nvSpPr>
        <p:spPr>
          <a:xfrm>
            <a:off x="2860078" y="4360529"/>
            <a:ext cx="5527478" cy="578468"/>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fr-FR" sz="1200" dirty="0">
                <a:solidFill>
                  <a:srgbClr val="F07817"/>
                </a:solidFill>
                <a:latin typeface="Montserrat"/>
                <a:ea typeface="Montserrat"/>
                <a:cs typeface="Montserrat"/>
                <a:sym typeface="Montserrat"/>
              </a:rPr>
              <a:t>Devenir l’entreprise de solution informatique la plus importante d'Afrique de l’ouest dans un premier temps puis de tout le continent africain</a:t>
            </a:r>
            <a:endParaRPr sz="1200" dirty="0">
              <a:solidFill>
                <a:srgbClr val="F07817"/>
              </a:solidFill>
              <a:latin typeface="Montserrat"/>
              <a:ea typeface="Montserrat"/>
              <a:cs typeface="Montserrat"/>
              <a:sym typeface="Montserrat"/>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10"/>
                                        </p:tgtEl>
                                        <p:attrNameLst>
                                          <p:attrName>style.visibility</p:attrName>
                                        </p:attrNameLst>
                                      </p:cBhvr>
                                      <p:to>
                                        <p:strVal val="visible"/>
                                      </p:to>
                                    </p:set>
                                    <p:anim calcmode="lin" valueType="num">
                                      <p:cBhvr>
                                        <p:cTn id="7" dur="1000" fill="hold"/>
                                        <p:tgtEl>
                                          <p:spTgt spid="510"/>
                                        </p:tgtEl>
                                        <p:attrNameLst>
                                          <p:attrName>ppt_w</p:attrName>
                                        </p:attrNameLst>
                                      </p:cBhvr>
                                      <p:tavLst>
                                        <p:tav tm="0">
                                          <p:val>
                                            <p:strVal val="#ppt_w*0.70"/>
                                          </p:val>
                                        </p:tav>
                                        <p:tav tm="100000">
                                          <p:val>
                                            <p:strVal val="#ppt_w"/>
                                          </p:val>
                                        </p:tav>
                                      </p:tavLst>
                                    </p:anim>
                                    <p:anim calcmode="lin" valueType="num">
                                      <p:cBhvr>
                                        <p:cTn id="8" dur="1000" fill="hold"/>
                                        <p:tgtEl>
                                          <p:spTgt spid="510"/>
                                        </p:tgtEl>
                                        <p:attrNameLst>
                                          <p:attrName>ppt_h</p:attrName>
                                        </p:attrNameLst>
                                      </p:cBhvr>
                                      <p:tavLst>
                                        <p:tav tm="0">
                                          <p:val>
                                            <p:strVal val="#ppt_h"/>
                                          </p:val>
                                        </p:tav>
                                        <p:tav tm="100000">
                                          <p:val>
                                            <p:strVal val="#ppt_h"/>
                                          </p:val>
                                        </p:tav>
                                      </p:tavLst>
                                    </p:anim>
                                    <p:animEffect transition="in" filter="fade">
                                      <p:cBhvr>
                                        <p:cTn id="9" dur="1000"/>
                                        <p:tgtEl>
                                          <p:spTgt spid="510"/>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74"/>
                                        </p:tgtEl>
                                        <p:attrNameLst>
                                          <p:attrName>style.visibility</p:attrName>
                                        </p:attrNameLst>
                                      </p:cBhvr>
                                      <p:to>
                                        <p:strVal val="visible"/>
                                      </p:to>
                                    </p:set>
                                    <p:anim calcmode="lin" valueType="num">
                                      <p:cBhvr>
                                        <p:cTn id="12" dur="1000" fill="hold"/>
                                        <p:tgtEl>
                                          <p:spTgt spid="574"/>
                                        </p:tgtEl>
                                        <p:attrNameLst>
                                          <p:attrName>ppt_w</p:attrName>
                                        </p:attrNameLst>
                                      </p:cBhvr>
                                      <p:tavLst>
                                        <p:tav tm="0">
                                          <p:val>
                                            <p:strVal val="#ppt_w*0.70"/>
                                          </p:val>
                                        </p:tav>
                                        <p:tav tm="100000">
                                          <p:val>
                                            <p:strVal val="#ppt_w"/>
                                          </p:val>
                                        </p:tav>
                                      </p:tavLst>
                                    </p:anim>
                                    <p:anim calcmode="lin" valueType="num">
                                      <p:cBhvr>
                                        <p:cTn id="13" dur="1000" fill="hold"/>
                                        <p:tgtEl>
                                          <p:spTgt spid="574"/>
                                        </p:tgtEl>
                                        <p:attrNameLst>
                                          <p:attrName>ppt_h</p:attrName>
                                        </p:attrNameLst>
                                      </p:cBhvr>
                                      <p:tavLst>
                                        <p:tav tm="0">
                                          <p:val>
                                            <p:strVal val="#ppt_h"/>
                                          </p:val>
                                        </p:tav>
                                        <p:tav tm="100000">
                                          <p:val>
                                            <p:strVal val="#ppt_h"/>
                                          </p:val>
                                        </p:tav>
                                      </p:tavLst>
                                    </p:anim>
                                    <p:animEffect transition="in" filter="fade">
                                      <p:cBhvr>
                                        <p:cTn id="14" dur="1000"/>
                                        <p:tgtEl>
                                          <p:spTgt spid="574"/>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578"/>
                                        </p:tgtEl>
                                        <p:attrNameLst>
                                          <p:attrName>style.visibility</p:attrName>
                                        </p:attrNameLst>
                                      </p:cBhvr>
                                      <p:to>
                                        <p:strVal val="visible"/>
                                      </p:to>
                                    </p:set>
                                    <p:anim calcmode="lin" valueType="num">
                                      <p:cBhvr>
                                        <p:cTn id="17" dur="1000" fill="hold"/>
                                        <p:tgtEl>
                                          <p:spTgt spid="578"/>
                                        </p:tgtEl>
                                        <p:attrNameLst>
                                          <p:attrName>ppt_w</p:attrName>
                                        </p:attrNameLst>
                                      </p:cBhvr>
                                      <p:tavLst>
                                        <p:tav tm="0">
                                          <p:val>
                                            <p:strVal val="#ppt_w*0.70"/>
                                          </p:val>
                                        </p:tav>
                                        <p:tav tm="100000">
                                          <p:val>
                                            <p:strVal val="#ppt_w"/>
                                          </p:val>
                                        </p:tav>
                                      </p:tavLst>
                                    </p:anim>
                                    <p:anim calcmode="lin" valueType="num">
                                      <p:cBhvr>
                                        <p:cTn id="18" dur="1000" fill="hold"/>
                                        <p:tgtEl>
                                          <p:spTgt spid="578"/>
                                        </p:tgtEl>
                                        <p:attrNameLst>
                                          <p:attrName>ppt_h</p:attrName>
                                        </p:attrNameLst>
                                      </p:cBhvr>
                                      <p:tavLst>
                                        <p:tav tm="0">
                                          <p:val>
                                            <p:strVal val="#ppt_h"/>
                                          </p:val>
                                        </p:tav>
                                        <p:tav tm="100000">
                                          <p:val>
                                            <p:strVal val="#ppt_h"/>
                                          </p:val>
                                        </p:tav>
                                      </p:tavLst>
                                    </p:anim>
                                    <p:animEffect transition="in" filter="fade">
                                      <p:cBhvr>
                                        <p:cTn id="19" dur="1000"/>
                                        <p:tgtEl>
                                          <p:spTgt spid="578"/>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567"/>
                                        </p:tgtEl>
                                        <p:attrNameLst>
                                          <p:attrName>style.visibility</p:attrName>
                                        </p:attrNameLst>
                                      </p:cBhvr>
                                      <p:to>
                                        <p:strVal val="visible"/>
                                      </p:to>
                                    </p:set>
                                    <p:anim calcmode="lin" valueType="num">
                                      <p:cBhvr>
                                        <p:cTn id="24" dur="1000" fill="hold"/>
                                        <p:tgtEl>
                                          <p:spTgt spid="567"/>
                                        </p:tgtEl>
                                        <p:attrNameLst>
                                          <p:attrName>ppt_w</p:attrName>
                                        </p:attrNameLst>
                                      </p:cBhvr>
                                      <p:tavLst>
                                        <p:tav tm="0">
                                          <p:val>
                                            <p:strVal val="#ppt_w*0.70"/>
                                          </p:val>
                                        </p:tav>
                                        <p:tav tm="100000">
                                          <p:val>
                                            <p:strVal val="#ppt_w"/>
                                          </p:val>
                                        </p:tav>
                                      </p:tavLst>
                                    </p:anim>
                                    <p:anim calcmode="lin" valueType="num">
                                      <p:cBhvr>
                                        <p:cTn id="25" dur="1000" fill="hold"/>
                                        <p:tgtEl>
                                          <p:spTgt spid="567"/>
                                        </p:tgtEl>
                                        <p:attrNameLst>
                                          <p:attrName>ppt_h</p:attrName>
                                        </p:attrNameLst>
                                      </p:cBhvr>
                                      <p:tavLst>
                                        <p:tav tm="0">
                                          <p:val>
                                            <p:strVal val="#ppt_h"/>
                                          </p:val>
                                        </p:tav>
                                        <p:tav tm="100000">
                                          <p:val>
                                            <p:strVal val="#ppt_h"/>
                                          </p:val>
                                        </p:tav>
                                      </p:tavLst>
                                    </p:anim>
                                    <p:animEffect transition="in" filter="fade">
                                      <p:cBhvr>
                                        <p:cTn id="26" dur="1000"/>
                                        <p:tgtEl>
                                          <p:spTgt spid="567"/>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strVal val="#ppt_w*0.70"/>
                                          </p:val>
                                        </p:tav>
                                        <p:tav tm="100000">
                                          <p:val>
                                            <p:strVal val="#ppt_w"/>
                                          </p:val>
                                        </p:tav>
                                      </p:tavLst>
                                    </p:anim>
                                    <p:anim calcmode="lin" valueType="num">
                                      <p:cBhvr>
                                        <p:cTn id="32" dur="1000" fill="hold"/>
                                        <p:tgtEl>
                                          <p:spTgt spid="2"/>
                                        </p:tgtEl>
                                        <p:attrNameLst>
                                          <p:attrName>ppt_h</p:attrName>
                                        </p:attrNameLst>
                                      </p:cBhvr>
                                      <p:tavLst>
                                        <p:tav tm="0">
                                          <p:val>
                                            <p:strVal val="#ppt_h"/>
                                          </p:val>
                                        </p:tav>
                                        <p:tav tm="100000">
                                          <p:val>
                                            <p:strVal val="#ppt_h"/>
                                          </p:val>
                                        </p:tav>
                                      </p:tavLst>
                                    </p:anim>
                                    <p:animEffect transition="in" filter="fade">
                                      <p:cBhvr>
                                        <p:cTn id="3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0" grpId="0"/>
      <p:bldP spid="2" grpId="0" animBg="1"/>
      <p:bldP spid="567" grpId="0" animBg="1"/>
      <p:bldP spid="574" grpId="0" animBg="1"/>
      <p:bldP spid="57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5"/>
          <p:cNvSpPr txBox="1">
            <a:spLocks noGrp="1"/>
          </p:cNvSpPr>
          <p:nvPr>
            <p:ph type="title"/>
          </p:nvPr>
        </p:nvSpPr>
        <p:spPr>
          <a:xfrm>
            <a:off x="618600" y="3485800"/>
            <a:ext cx="1581300" cy="10803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Mission</a:t>
            </a:r>
            <a:endParaRPr dirty="0"/>
          </a:p>
        </p:txBody>
      </p:sp>
      <p:pic>
        <p:nvPicPr>
          <p:cNvPr id="5" name="Image 4">
            <a:extLst>
              <a:ext uri="{FF2B5EF4-FFF2-40B4-BE49-F238E27FC236}">
                <a16:creationId xmlns:a16="http://schemas.microsoft.com/office/drawing/2014/main" id="{691B3A94-084C-811D-EFFF-04014E9E72DF}"/>
              </a:ext>
            </a:extLst>
          </p:cNvPr>
          <p:cNvPicPr>
            <a:picLocks noChangeAspect="1"/>
          </p:cNvPicPr>
          <p:nvPr/>
        </p:nvPicPr>
        <p:blipFill rotWithShape="1">
          <a:blip r:embed="rId3"/>
          <a:srcRect b="43071"/>
          <a:stretch/>
        </p:blipFill>
        <p:spPr>
          <a:xfrm>
            <a:off x="2199900" y="2604953"/>
            <a:ext cx="6944101" cy="2635500"/>
          </a:xfrm>
          <a:prstGeom prst="rect">
            <a:avLst/>
          </a:prstGeom>
        </p:spPr>
      </p:pic>
      <p:sp>
        <p:nvSpPr>
          <p:cNvPr id="203" name="Google Shape;203;p25"/>
          <p:cNvSpPr/>
          <p:nvPr/>
        </p:nvSpPr>
        <p:spPr>
          <a:xfrm>
            <a:off x="2199900" y="2604952"/>
            <a:ext cx="6944100" cy="2635500"/>
          </a:xfrm>
          <a:prstGeom prst="rect">
            <a:avLst/>
          </a:prstGeom>
          <a:solidFill>
            <a:srgbClr val="073763">
              <a:alpha val="59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5"/>
          <p:cNvSpPr txBox="1">
            <a:spLocks noGrp="1"/>
          </p:cNvSpPr>
          <p:nvPr>
            <p:ph type="body" idx="1"/>
          </p:nvPr>
        </p:nvSpPr>
        <p:spPr>
          <a:xfrm>
            <a:off x="2679801" y="465476"/>
            <a:ext cx="5278800" cy="152272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dirty="0">
                <a:solidFill>
                  <a:srgbClr val="F07817"/>
                </a:solidFill>
              </a:rPr>
              <a:t>Notre mission est de mettre en œuvre et maintenir une infrastructure fiable, évolutive et sécurisée, offrant des solutions innovantes pour répondre aux besoins technologiques de notre entreprise d’une part et d’offrir à nos client des solutions en infrastructure de qualité supérieur.</a:t>
            </a:r>
          </a:p>
        </p:txBody>
      </p:sp>
      <p:sp>
        <p:nvSpPr>
          <p:cNvPr id="2" name="Google Shape;205;p25">
            <a:extLst>
              <a:ext uri="{FF2B5EF4-FFF2-40B4-BE49-F238E27FC236}">
                <a16:creationId xmlns:a16="http://schemas.microsoft.com/office/drawing/2014/main" id="{EC7F7450-067C-E192-08D7-F3AF9727B07B}"/>
              </a:ext>
            </a:extLst>
          </p:cNvPr>
          <p:cNvSpPr/>
          <p:nvPr/>
        </p:nvSpPr>
        <p:spPr>
          <a:xfrm>
            <a:off x="2753304" y="2036375"/>
            <a:ext cx="1206804" cy="94930"/>
          </a:xfrm>
          <a:prstGeom prst="rect">
            <a:avLst/>
          </a:pr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2DA333"/>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204">
                                            <p:txEl>
                                              <p:pRg st="0" end="0"/>
                                            </p:txEl>
                                          </p:spTgt>
                                        </p:tgtEl>
                                        <p:attrNameLst>
                                          <p:attrName>style.visibility</p:attrName>
                                        </p:attrNameLst>
                                      </p:cBhvr>
                                      <p:to>
                                        <p:strVal val="visible"/>
                                      </p:to>
                                    </p:set>
                                    <p:anim calcmode="lin" valueType="num">
                                      <p:cBhvr>
                                        <p:cTn id="7" dur="1000" fill="hold"/>
                                        <p:tgtEl>
                                          <p:spTgt spid="20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20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204">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build="p"/>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811272" y="3485800"/>
            <a:ext cx="1395663" cy="1086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     Objectifs</a:t>
            </a:r>
            <a:endParaRPr dirty="0"/>
          </a:p>
        </p:txBody>
      </p:sp>
      <p:sp>
        <p:nvSpPr>
          <p:cNvPr id="161" name="Google Shape;161;p24"/>
          <p:cNvSpPr txBox="1">
            <a:spLocks noGrp="1"/>
          </p:cNvSpPr>
          <p:nvPr>
            <p:ph type="subTitle" idx="1"/>
          </p:nvPr>
        </p:nvSpPr>
        <p:spPr>
          <a:xfrm>
            <a:off x="4368480" y="2785594"/>
            <a:ext cx="1298400" cy="31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2DA333"/>
                </a:solidFill>
                <a:latin typeface="Montserrat Black"/>
                <a:ea typeface="Montserrat Black"/>
                <a:cs typeface="Montserrat Black"/>
                <a:sym typeface="Montserrat Black"/>
              </a:rPr>
              <a:t>Externe</a:t>
            </a:r>
            <a:endParaRPr dirty="0">
              <a:solidFill>
                <a:srgbClr val="2DA333"/>
              </a:solidFill>
              <a:latin typeface="Montserrat Black"/>
              <a:ea typeface="Montserrat Black"/>
              <a:cs typeface="Montserrat Black"/>
              <a:sym typeface="Montserrat Black"/>
            </a:endParaRPr>
          </a:p>
        </p:txBody>
      </p:sp>
      <p:sp>
        <p:nvSpPr>
          <p:cNvPr id="163" name="Google Shape;163;p24"/>
          <p:cNvSpPr txBox="1">
            <a:spLocks noGrp="1"/>
          </p:cNvSpPr>
          <p:nvPr>
            <p:ph type="subTitle" idx="3"/>
          </p:nvPr>
        </p:nvSpPr>
        <p:spPr>
          <a:xfrm>
            <a:off x="4325894" y="858857"/>
            <a:ext cx="1297500" cy="309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2DA333"/>
                </a:solidFill>
              </a:rPr>
              <a:t>Interne</a:t>
            </a:r>
            <a:endParaRPr dirty="0">
              <a:solidFill>
                <a:srgbClr val="2DA333"/>
              </a:solidFill>
            </a:endParaRPr>
          </a:p>
        </p:txBody>
      </p:sp>
      <p:sp>
        <p:nvSpPr>
          <p:cNvPr id="167" name="Google Shape;167;p24"/>
          <p:cNvSpPr/>
          <p:nvPr/>
        </p:nvSpPr>
        <p:spPr>
          <a:xfrm>
            <a:off x="3601681" y="1005212"/>
            <a:ext cx="766800" cy="42000"/>
          </a:xfrm>
          <a:prstGeom prst="rect">
            <a:avLst/>
          </a:prstGeom>
          <a:solidFill>
            <a:srgbClr val="F078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4"/>
          <p:cNvSpPr/>
          <p:nvPr/>
        </p:nvSpPr>
        <p:spPr>
          <a:xfrm>
            <a:off x="3647068" y="2932184"/>
            <a:ext cx="766800" cy="41100"/>
          </a:xfrm>
          <a:prstGeom prst="rect">
            <a:avLst/>
          </a:prstGeom>
          <a:solidFill>
            <a:srgbClr val="F0781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4"/>
          <p:cNvSpPr/>
          <p:nvPr/>
        </p:nvSpPr>
        <p:spPr>
          <a:xfrm>
            <a:off x="3785332" y="1146047"/>
            <a:ext cx="410848" cy="410841"/>
          </a:xfrm>
          <a:custGeom>
            <a:avLst/>
            <a:gdLst/>
            <a:ahLst/>
            <a:cxnLst/>
            <a:rect l="l" t="t" r="r" b="b"/>
            <a:pathLst>
              <a:path w="11574" h="11573" extrusionOk="0">
                <a:moveTo>
                  <a:pt x="10680" y="333"/>
                </a:moveTo>
                <a:cubicBezTo>
                  <a:pt x="10990" y="333"/>
                  <a:pt x="11228" y="583"/>
                  <a:pt x="11228" y="881"/>
                </a:cubicBezTo>
                <a:lnTo>
                  <a:pt x="11228" y="5620"/>
                </a:lnTo>
                <a:lnTo>
                  <a:pt x="11037" y="5620"/>
                </a:lnTo>
                <a:cubicBezTo>
                  <a:pt x="10954" y="5620"/>
                  <a:pt x="10871" y="5691"/>
                  <a:pt x="10871" y="5787"/>
                </a:cubicBezTo>
                <a:cubicBezTo>
                  <a:pt x="10871" y="5870"/>
                  <a:pt x="10954" y="5953"/>
                  <a:pt x="11037" y="5953"/>
                </a:cubicBezTo>
                <a:lnTo>
                  <a:pt x="11228" y="5953"/>
                </a:lnTo>
                <a:lnTo>
                  <a:pt x="11228" y="10680"/>
                </a:lnTo>
                <a:cubicBezTo>
                  <a:pt x="11228" y="10990"/>
                  <a:pt x="10978" y="11228"/>
                  <a:pt x="10680" y="11228"/>
                </a:cubicBezTo>
                <a:lnTo>
                  <a:pt x="5953" y="11228"/>
                </a:lnTo>
                <a:lnTo>
                  <a:pt x="5953" y="9406"/>
                </a:lnTo>
                <a:cubicBezTo>
                  <a:pt x="5953" y="9108"/>
                  <a:pt x="5715" y="8870"/>
                  <a:pt x="5418" y="8870"/>
                </a:cubicBezTo>
                <a:lnTo>
                  <a:pt x="5060" y="8870"/>
                </a:lnTo>
                <a:cubicBezTo>
                  <a:pt x="4834" y="8870"/>
                  <a:pt x="4644" y="8954"/>
                  <a:pt x="4525" y="9108"/>
                </a:cubicBezTo>
                <a:cubicBezTo>
                  <a:pt x="4358" y="9299"/>
                  <a:pt x="4132" y="9406"/>
                  <a:pt x="3882" y="9406"/>
                </a:cubicBezTo>
                <a:cubicBezTo>
                  <a:pt x="3632" y="9406"/>
                  <a:pt x="3382" y="9287"/>
                  <a:pt x="3239" y="9085"/>
                </a:cubicBezTo>
                <a:cubicBezTo>
                  <a:pt x="3072" y="8894"/>
                  <a:pt x="3013" y="8644"/>
                  <a:pt x="3072" y="8394"/>
                </a:cubicBezTo>
                <a:cubicBezTo>
                  <a:pt x="3132" y="8073"/>
                  <a:pt x="3405" y="7822"/>
                  <a:pt x="3727" y="7751"/>
                </a:cubicBezTo>
                <a:cubicBezTo>
                  <a:pt x="3781" y="7740"/>
                  <a:pt x="3835" y="7735"/>
                  <a:pt x="3889" y="7735"/>
                </a:cubicBezTo>
                <a:cubicBezTo>
                  <a:pt x="4129" y="7735"/>
                  <a:pt x="4357" y="7842"/>
                  <a:pt x="4513" y="8037"/>
                </a:cubicBezTo>
                <a:cubicBezTo>
                  <a:pt x="4656" y="8192"/>
                  <a:pt x="4846" y="8287"/>
                  <a:pt x="5049" y="8287"/>
                </a:cubicBezTo>
                <a:lnTo>
                  <a:pt x="5430" y="8287"/>
                </a:lnTo>
                <a:cubicBezTo>
                  <a:pt x="5727" y="8287"/>
                  <a:pt x="5965" y="8049"/>
                  <a:pt x="5965" y="7751"/>
                </a:cubicBezTo>
                <a:lnTo>
                  <a:pt x="5965" y="5917"/>
                </a:lnTo>
                <a:lnTo>
                  <a:pt x="7799" y="5917"/>
                </a:lnTo>
                <a:cubicBezTo>
                  <a:pt x="7894" y="5917"/>
                  <a:pt x="7989" y="6001"/>
                  <a:pt x="7989" y="6108"/>
                </a:cubicBezTo>
                <a:lnTo>
                  <a:pt x="7989" y="6477"/>
                </a:lnTo>
                <a:cubicBezTo>
                  <a:pt x="7989" y="6584"/>
                  <a:pt x="7942" y="6691"/>
                  <a:pt x="7858" y="6763"/>
                </a:cubicBezTo>
                <a:cubicBezTo>
                  <a:pt x="7525" y="7037"/>
                  <a:pt x="7382" y="7453"/>
                  <a:pt x="7454" y="7882"/>
                </a:cubicBezTo>
                <a:cubicBezTo>
                  <a:pt x="7537" y="8346"/>
                  <a:pt x="7894" y="8704"/>
                  <a:pt x="8347" y="8799"/>
                </a:cubicBezTo>
                <a:cubicBezTo>
                  <a:pt x="8430" y="8823"/>
                  <a:pt x="8513" y="8835"/>
                  <a:pt x="8597" y="8835"/>
                </a:cubicBezTo>
                <a:cubicBezTo>
                  <a:pt x="8870" y="8835"/>
                  <a:pt x="9120" y="8739"/>
                  <a:pt x="9347" y="8561"/>
                </a:cubicBezTo>
                <a:cubicBezTo>
                  <a:pt x="9609" y="8346"/>
                  <a:pt x="9775" y="8013"/>
                  <a:pt x="9775" y="7656"/>
                </a:cubicBezTo>
                <a:cubicBezTo>
                  <a:pt x="9775" y="7311"/>
                  <a:pt x="9621" y="6977"/>
                  <a:pt x="9347" y="6751"/>
                </a:cubicBezTo>
                <a:cubicBezTo>
                  <a:pt x="9263" y="6691"/>
                  <a:pt x="9228" y="6584"/>
                  <a:pt x="9228" y="6465"/>
                </a:cubicBezTo>
                <a:lnTo>
                  <a:pt x="9228" y="6108"/>
                </a:lnTo>
                <a:cubicBezTo>
                  <a:pt x="9228" y="6001"/>
                  <a:pt x="9311" y="5917"/>
                  <a:pt x="9418" y="5917"/>
                </a:cubicBezTo>
                <a:lnTo>
                  <a:pt x="10323" y="5917"/>
                </a:lnTo>
                <a:cubicBezTo>
                  <a:pt x="10418" y="5917"/>
                  <a:pt x="10490" y="5846"/>
                  <a:pt x="10490" y="5751"/>
                </a:cubicBezTo>
                <a:cubicBezTo>
                  <a:pt x="10490" y="5667"/>
                  <a:pt x="10418" y="5584"/>
                  <a:pt x="10323" y="5584"/>
                </a:cubicBezTo>
                <a:lnTo>
                  <a:pt x="9418" y="5584"/>
                </a:lnTo>
                <a:cubicBezTo>
                  <a:pt x="9120" y="5584"/>
                  <a:pt x="8882" y="5822"/>
                  <a:pt x="8882" y="6120"/>
                </a:cubicBezTo>
                <a:lnTo>
                  <a:pt x="8882" y="6477"/>
                </a:lnTo>
                <a:cubicBezTo>
                  <a:pt x="8882" y="6703"/>
                  <a:pt x="8966" y="6894"/>
                  <a:pt x="9120" y="7013"/>
                </a:cubicBezTo>
                <a:cubicBezTo>
                  <a:pt x="9311" y="7180"/>
                  <a:pt x="9418" y="7406"/>
                  <a:pt x="9418" y="7656"/>
                </a:cubicBezTo>
                <a:cubicBezTo>
                  <a:pt x="9418" y="7906"/>
                  <a:pt x="9299" y="8144"/>
                  <a:pt x="9109" y="8299"/>
                </a:cubicBezTo>
                <a:cubicBezTo>
                  <a:pt x="8957" y="8423"/>
                  <a:pt x="8780" y="8488"/>
                  <a:pt x="8595" y="8488"/>
                </a:cubicBezTo>
                <a:cubicBezTo>
                  <a:pt x="8533" y="8488"/>
                  <a:pt x="8469" y="8480"/>
                  <a:pt x="8406" y="8465"/>
                </a:cubicBezTo>
                <a:cubicBezTo>
                  <a:pt x="8097" y="8406"/>
                  <a:pt x="7835" y="8132"/>
                  <a:pt x="7763" y="7811"/>
                </a:cubicBezTo>
                <a:cubicBezTo>
                  <a:pt x="7704" y="7513"/>
                  <a:pt x="7811" y="7215"/>
                  <a:pt x="8049" y="7013"/>
                </a:cubicBezTo>
                <a:cubicBezTo>
                  <a:pt x="8216" y="6882"/>
                  <a:pt x="8299" y="6691"/>
                  <a:pt x="8299" y="6477"/>
                </a:cubicBezTo>
                <a:lnTo>
                  <a:pt x="8299" y="6108"/>
                </a:lnTo>
                <a:cubicBezTo>
                  <a:pt x="8299" y="5810"/>
                  <a:pt x="8061" y="5572"/>
                  <a:pt x="7763" y="5572"/>
                </a:cubicBezTo>
                <a:lnTo>
                  <a:pt x="5953" y="5572"/>
                </a:lnTo>
                <a:lnTo>
                  <a:pt x="5953" y="3739"/>
                </a:lnTo>
                <a:cubicBezTo>
                  <a:pt x="5953" y="3643"/>
                  <a:pt x="6037" y="3548"/>
                  <a:pt x="6144" y="3548"/>
                </a:cubicBezTo>
                <a:lnTo>
                  <a:pt x="6513" y="3548"/>
                </a:lnTo>
                <a:cubicBezTo>
                  <a:pt x="6620" y="3548"/>
                  <a:pt x="6727" y="3596"/>
                  <a:pt x="6799" y="3679"/>
                </a:cubicBezTo>
                <a:cubicBezTo>
                  <a:pt x="7017" y="3956"/>
                  <a:pt x="7342" y="4102"/>
                  <a:pt x="7698" y="4102"/>
                </a:cubicBezTo>
                <a:cubicBezTo>
                  <a:pt x="7770" y="4102"/>
                  <a:pt x="7844" y="4096"/>
                  <a:pt x="7918" y="4084"/>
                </a:cubicBezTo>
                <a:cubicBezTo>
                  <a:pt x="8370" y="4001"/>
                  <a:pt x="8728" y="3643"/>
                  <a:pt x="8835" y="3191"/>
                </a:cubicBezTo>
                <a:cubicBezTo>
                  <a:pt x="8906" y="2834"/>
                  <a:pt x="8823" y="2477"/>
                  <a:pt x="8597" y="2215"/>
                </a:cubicBezTo>
                <a:cubicBezTo>
                  <a:pt x="8370" y="1941"/>
                  <a:pt x="8049" y="1774"/>
                  <a:pt x="7692" y="1774"/>
                </a:cubicBezTo>
                <a:cubicBezTo>
                  <a:pt x="7346" y="1774"/>
                  <a:pt x="7001" y="1929"/>
                  <a:pt x="6775" y="2215"/>
                </a:cubicBezTo>
                <a:cubicBezTo>
                  <a:pt x="6715" y="2286"/>
                  <a:pt x="6620" y="2334"/>
                  <a:pt x="6501" y="2334"/>
                </a:cubicBezTo>
                <a:lnTo>
                  <a:pt x="6144" y="2334"/>
                </a:lnTo>
                <a:cubicBezTo>
                  <a:pt x="6037" y="2334"/>
                  <a:pt x="5941" y="2238"/>
                  <a:pt x="5941" y="2131"/>
                </a:cubicBezTo>
                <a:lnTo>
                  <a:pt x="5941" y="1226"/>
                </a:lnTo>
                <a:cubicBezTo>
                  <a:pt x="5941" y="1143"/>
                  <a:pt x="5870" y="1060"/>
                  <a:pt x="5787" y="1060"/>
                </a:cubicBezTo>
                <a:cubicBezTo>
                  <a:pt x="5691" y="1060"/>
                  <a:pt x="5620" y="1143"/>
                  <a:pt x="5620" y="1226"/>
                </a:cubicBezTo>
                <a:lnTo>
                  <a:pt x="5620" y="2131"/>
                </a:lnTo>
                <a:cubicBezTo>
                  <a:pt x="5620" y="2429"/>
                  <a:pt x="5858" y="2667"/>
                  <a:pt x="6156" y="2667"/>
                </a:cubicBezTo>
                <a:lnTo>
                  <a:pt x="6513" y="2667"/>
                </a:lnTo>
                <a:cubicBezTo>
                  <a:pt x="6739" y="2667"/>
                  <a:pt x="6930" y="2584"/>
                  <a:pt x="7049" y="2429"/>
                </a:cubicBezTo>
                <a:cubicBezTo>
                  <a:pt x="7215" y="2238"/>
                  <a:pt x="7430" y="2131"/>
                  <a:pt x="7692" y="2131"/>
                </a:cubicBezTo>
                <a:cubicBezTo>
                  <a:pt x="7942" y="2131"/>
                  <a:pt x="8180" y="2250"/>
                  <a:pt x="8323" y="2453"/>
                </a:cubicBezTo>
                <a:cubicBezTo>
                  <a:pt x="8489" y="2643"/>
                  <a:pt x="8549" y="2893"/>
                  <a:pt x="8489" y="3143"/>
                </a:cubicBezTo>
                <a:cubicBezTo>
                  <a:pt x="8430" y="3465"/>
                  <a:pt x="8168" y="3715"/>
                  <a:pt x="7835" y="3786"/>
                </a:cubicBezTo>
                <a:cubicBezTo>
                  <a:pt x="7780" y="3797"/>
                  <a:pt x="7726" y="3802"/>
                  <a:pt x="7673" y="3802"/>
                </a:cubicBezTo>
                <a:cubicBezTo>
                  <a:pt x="7432" y="3802"/>
                  <a:pt x="7205" y="3695"/>
                  <a:pt x="7049" y="3501"/>
                </a:cubicBezTo>
                <a:cubicBezTo>
                  <a:pt x="6918" y="3346"/>
                  <a:pt x="6727" y="3250"/>
                  <a:pt x="6513" y="3250"/>
                </a:cubicBezTo>
                <a:lnTo>
                  <a:pt x="6144" y="3250"/>
                </a:lnTo>
                <a:cubicBezTo>
                  <a:pt x="5846" y="3250"/>
                  <a:pt x="5608" y="3489"/>
                  <a:pt x="5608" y="3786"/>
                </a:cubicBezTo>
                <a:lnTo>
                  <a:pt x="5608" y="5620"/>
                </a:lnTo>
                <a:lnTo>
                  <a:pt x="3775" y="5620"/>
                </a:lnTo>
                <a:cubicBezTo>
                  <a:pt x="3667" y="5620"/>
                  <a:pt x="3584" y="5525"/>
                  <a:pt x="3584" y="5429"/>
                </a:cubicBezTo>
                <a:lnTo>
                  <a:pt x="3584" y="5048"/>
                </a:lnTo>
                <a:cubicBezTo>
                  <a:pt x="3584" y="4953"/>
                  <a:pt x="3620" y="4846"/>
                  <a:pt x="3715" y="4774"/>
                </a:cubicBezTo>
                <a:cubicBezTo>
                  <a:pt x="4036" y="4501"/>
                  <a:pt x="4191" y="4084"/>
                  <a:pt x="4120" y="3655"/>
                </a:cubicBezTo>
                <a:cubicBezTo>
                  <a:pt x="4025" y="3191"/>
                  <a:pt x="3667" y="2834"/>
                  <a:pt x="3227" y="2727"/>
                </a:cubicBezTo>
                <a:cubicBezTo>
                  <a:pt x="3148" y="2711"/>
                  <a:pt x="3069" y="2703"/>
                  <a:pt x="2991" y="2703"/>
                </a:cubicBezTo>
                <a:cubicBezTo>
                  <a:pt x="2716" y="2703"/>
                  <a:pt x="2452" y="2798"/>
                  <a:pt x="2239" y="2965"/>
                </a:cubicBezTo>
                <a:cubicBezTo>
                  <a:pt x="1977" y="3191"/>
                  <a:pt x="1810" y="3524"/>
                  <a:pt x="1810" y="3882"/>
                </a:cubicBezTo>
                <a:cubicBezTo>
                  <a:pt x="1810" y="4215"/>
                  <a:pt x="1953" y="4560"/>
                  <a:pt x="2239" y="4786"/>
                </a:cubicBezTo>
                <a:cubicBezTo>
                  <a:pt x="2310" y="4846"/>
                  <a:pt x="2358" y="4953"/>
                  <a:pt x="2358" y="5072"/>
                </a:cubicBezTo>
                <a:lnTo>
                  <a:pt x="2358" y="5429"/>
                </a:lnTo>
                <a:cubicBezTo>
                  <a:pt x="2358" y="5525"/>
                  <a:pt x="2274" y="5620"/>
                  <a:pt x="2167" y="5620"/>
                </a:cubicBezTo>
                <a:lnTo>
                  <a:pt x="334" y="5620"/>
                </a:lnTo>
                <a:lnTo>
                  <a:pt x="334" y="881"/>
                </a:lnTo>
                <a:cubicBezTo>
                  <a:pt x="334" y="572"/>
                  <a:pt x="584" y="333"/>
                  <a:pt x="881" y="333"/>
                </a:cubicBezTo>
                <a:lnTo>
                  <a:pt x="5620" y="333"/>
                </a:lnTo>
                <a:lnTo>
                  <a:pt x="5620" y="524"/>
                </a:lnTo>
                <a:cubicBezTo>
                  <a:pt x="5620" y="619"/>
                  <a:pt x="5691" y="691"/>
                  <a:pt x="5787" y="691"/>
                </a:cubicBezTo>
                <a:cubicBezTo>
                  <a:pt x="5870" y="691"/>
                  <a:pt x="5941" y="619"/>
                  <a:pt x="5941" y="524"/>
                </a:cubicBezTo>
                <a:lnTo>
                  <a:pt x="5941" y="333"/>
                </a:lnTo>
                <a:close/>
                <a:moveTo>
                  <a:pt x="2976" y="3061"/>
                </a:moveTo>
                <a:cubicBezTo>
                  <a:pt x="3040" y="3061"/>
                  <a:pt x="3104" y="3069"/>
                  <a:pt x="3167" y="3084"/>
                </a:cubicBezTo>
                <a:cubicBezTo>
                  <a:pt x="3477" y="3143"/>
                  <a:pt x="3727" y="3417"/>
                  <a:pt x="3810" y="3739"/>
                </a:cubicBezTo>
                <a:cubicBezTo>
                  <a:pt x="3870" y="4036"/>
                  <a:pt x="3763" y="4334"/>
                  <a:pt x="3525" y="4536"/>
                </a:cubicBezTo>
                <a:cubicBezTo>
                  <a:pt x="3358" y="4667"/>
                  <a:pt x="3274" y="4858"/>
                  <a:pt x="3274" y="5072"/>
                </a:cubicBezTo>
                <a:lnTo>
                  <a:pt x="3274" y="5441"/>
                </a:lnTo>
                <a:cubicBezTo>
                  <a:pt x="3274" y="5739"/>
                  <a:pt x="3513" y="5977"/>
                  <a:pt x="3810" y="5977"/>
                </a:cubicBezTo>
                <a:lnTo>
                  <a:pt x="5632" y="5977"/>
                </a:lnTo>
                <a:lnTo>
                  <a:pt x="5632" y="7811"/>
                </a:lnTo>
                <a:cubicBezTo>
                  <a:pt x="5632" y="7918"/>
                  <a:pt x="5549" y="8001"/>
                  <a:pt x="5441" y="8001"/>
                </a:cubicBezTo>
                <a:lnTo>
                  <a:pt x="5072" y="8001"/>
                </a:lnTo>
                <a:cubicBezTo>
                  <a:pt x="4965" y="8001"/>
                  <a:pt x="4858" y="7953"/>
                  <a:pt x="4787" y="7870"/>
                </a:cubicBezTo>
                <a:cubicBezTo>
                  <a:pt x="4569" y="7593"/>
                  <a:pt x="4244" y="7447"/>
                  <a:pt x="3887" y="7447"/>
                </a:cubicBezTo>
                <a:cubicBezTo>
                  <a:pt x="3815" y="7447"/>
                  <a:pt x="3741" y="7453"/>
                  <a:pt x="3667" y="7465"/>
                </a:cubicBezTo>
                <a:cubicBezTo>
                  <a:pt x="3215" y="7561"/>
                  <a:pt x="2858" y="7918"/>
                  <a:pt x="2751" y="8358"/>
                </a:cubicBezTo>
                <a:cubicBezTo>
                  <a:pt x="2679" y="8715"/>
                  <a:pt x="2763" y="9073"/>
                  <a:pt x="2989" y="9346"/>
                </a:cubicBezTo>
                <a:cubicBezTo>
                  <a:pt x="3215" y="9608"/>
                  <a:pt x="3536" y="9775"/>
                  <a:pt x="3894" y="9775"/>
                </a:cubicBezTo>
                <a:cubicBezTo>
                  <a:pt x="4239" y="9775"/>
                  <a:pt x="4584" y="9620"/>
                  <a:pt x="4798" y="9346"/>
                </a:cubicBezTo>
                <a:cubicBezTo>
                  <a:pt x="4858" y="9263"/>
                  <a:pt x="4965" y="9227"/>
                  <a:pt x="5084" y="9227"/>
                </a:cubicBezTo>
                <a:lnTo>
                  <a:pt x="5441" y="9227"/>
                </a:lnTo>
                <a:cubicBezTo>
                  <a:pt x="5549" y="9227"/>
                  <a:pt x="5632" y="9311"/>
                  <a:pt x="5632" y="9418"/>
                </a:cubicBezTo>
                <a:lnTo>
                  <a:pt x="5632" y="11251"/>
                </a:lnTo>
                <a:lnTo>
                  <a:pt x="869" y="11251"/>
                </a:lnTo>
                <a:cubicBezTo>
                  <a:pt x="560" y="11251"/>
                  <a:pt x="322" y="10990"/>
                  <a:pt x="322" y="10692"/>
                </a:cubicBezTo>
                <a:lnTo>
                  <a:pt x="322" y="5965"/>
                </a:lnTo>
                <a:lnTo>
                  <a:pt x="2155" y="5965"/>
                </a:lnTo>
                <a:cubicBezTo>
                  <a:pt x="2453" y="5965"/>
                  <a:pt x="2691" y="5727"/>
                  <a:pt x="2691" y="5429"/>
                </a:cubicBezTo>
                <a:lnTo>
                  <a:pt x="2691" y="5072"/>
                </a:lnTo>
                <a:cubicBezTo>
                  <a:pt x="2691" y="4846"/>
                  <a:pt x="2596" y="4655"/>
                  <a:pt x="2453" y="4536"/>
                </a:cubicBezTo>
                <a:cubicBezTo>
                  <a:pt x="2262" y="4370"/>
                  <a:pt x="2155" y="4143"/>
                  <a:pt x="2155" y="3893"/>
                </a:cubicBezTo>
                <a:cubicBezTo>
                  <a:pt x="2155" y="3643"/>
                  <a:pt x="2274" y="3405"/>
                  <a:pt x="2465" y="3250"/>
                </a:cubicBezTo>
                <a:cubicBezTo>
                  <a:pt x="2607" y="3126"/>
                  <a:pt x="2789" y="3061"/>
                  <a:pt x="2976" y="3061"/>
                </a:cubicBezTo>
                <a:close/>
                <a:moveTo>
                  <a:pt x="893" y="0"/>
                </a:moveTo>
                <a:cubicBezTo>
                  <a:pt x="393" y="0"/>
                  <a:pt x="0" y="393"/>
                  <a:pt x="0" y="893"/>
                </a:cubicBezTo>
                <a:lnTo>
                  <a:pt x="0" y="10680"/>
                </a:lnTo>
                <a:cubicBezTo>
                  <a:pt x="0" y="11168"/>
                  <a:pt x="393" y="11573"/>
                  <a:pt x="893" y="11573"/>
                </a:cubicBezTo>
                <a:lnTo>
                  <a:pt x="10680" y="11573"/>
                </a:lnTo>
                <a:cubicBezTo>
                  <a:pt x="11168" y="11573"/>
                  <a:pt x="11573" y="11168"/>
                  <a:pt x="11573" y="10680"/>
                </a:cubicBezTo>
                <a:lnTo>
                  <a:pt x="11573" y="893"/>
                </a:lnTo>
                <a:cubicBezTo>
                  <a:pt x="11573" y="393"/>
                  <a:pt x="11168" y="0"/>
                  <a:pt x="10680" y="0"/>
                </a:cubicBezTo>
                <a:close/>
              </a:path>
            </a:pathLst>
          </a:cu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70;p24">
            <a:extLst>
              <a:ext uri="{FF2B5EF4-FFF2-40B4-BE49-F238E27FC236}">
                <a16:creationId xmlns:a16="http://schemas.microsoft.com/office/drawing/2014/main" id="{1C6A9828-DFAE-0CF8-1B1E-AF310EE3CC1A}"/>
              </a:ext>
            </a:extLst>
          </p:cNvPr>
          <p:cNvSpPr/>
          <p:nvPr/>
        </p:nvSpPr>
        <p:spPr>
          <a:xfrm>
            <a:off x="3802350" y="3074959"/>
            <a:ext cx="410848" cy="410841"/>
          </a:xfrm>
          <a:custGeom>
            <a:avLst/>
            <a:gdLst/>
            <a:ahLst/>
            <a:cxnLst/>
            <a:rect l="l" t="t" r="r" b="b"/>
            <a:pathLst>
              <a:path w="11574" h="11573" extrusionOk="0">
                <a:moveTo>
                  <a:pt x="10680" y="333"/>
                </a:moveTo>
                <a:cubicBezTo>
                  <a:pt x="10990" y="333"/>
                  <a:pt x="11228" y="583"/>
                  <a:pt x="11228" y="881"/>
                </a:cubicBezTo>
                <a:lnTo>
                  <a:pt x="11228" y="5620"/>
                </a:lnTo>
                <a:lnTo>
                  <a:pt x="11037" y="5620"/>
                </a:lnTo>
                <a:cubicBezTo>
                  <a:pt x="10954" y="5620"/>
                  <a:pt x="10871" y="5691"/>
                  <a:pt x="10871" y="5787"/>
                </a:cubicBezTo>
                <a:cubicBezTo>
                  <a:pt x="10871" y="5870"/>
                  <a:pt x="10954" y="5953"/>
                  <a:pt x="11037" y="5953"/>
                </a:cubicBezTo>
                <a:lnTo>
                  <a:pt x="11228" y="5953"/>
                </a:lnTo>
                <a:lnTo>
                  <a:pt x="11228" y="10680"/>
                </a:lnTo>
                <a:cubicBezTo>
                  <a:pt x="11228" y="10990"/>
                  <a:pt x="10978" y="11228"/>
                  <a:pt x="10680" y="11228"/>
                </a:cubicBezTo>
                <a:lnTo>
                  <a:pt x="5953" y="11228"/>
                </a:lnTo>
                <a:lnTo>
                  <a:pt x="5953" y="9406"/>
                </a:lnTo>
                <a:cubicBezTo>
                  <a:pt x="5953" y="9108"/>
                  <a:pt x="5715" y="8870"/>
                  <a:pt x="5418" y="8870"/>
                </a:cubicBezTo>
                <a:lnTo>
                  <a:pt x="5060" y="8870"/>
                </a:lnTo>
                <a:cubicBezTo>
                  <a:pt x="4834" y="8870"/>
                  <a:pt x="4644" y="8954"/>
                  <a:pt x="4525" y="9108"/>
                </a:cubicBezTo>
                <a:cubicBezTo>
                  <a:pt x="4358" y="9299"/>
                  <a:pt x="4132" y="9406"/>
                  <a:pt x="3882" y="9406"/>
                </a:cubicBezTo>
                <a:cubicBezTo>
                  <a:pt x="3632" y="9406"/>
                  <a:pt x="3382" y="9287"/>
                  <a:pt x="3239" y="9085"/>
                </a:cubicBezTo>
                <a:cubicBezTo>
                  <a:pt x="3072" y="8894"/>
                  <a:pt x="3013" y="8644"/>
                  <a:pt x="3072" y="8394"/>
                </a:cubicBezTo>
                <a:cubicBezTo>
                  <a:pt x="3132" y="8073"/>
                  <a:pt x="3405" y="7822"/>
                  <a:pt x="3727" y="7751"/>
                </a:cubicBezTo>
                <a:cubicBezTo>
                  <a:pt x="3781" y="7740"/>
                  <a:pt x="3835" y="7735"/>
                  <a:pt x="3889" y="7735"/>
                </a:cubicBezTo>
                <a:cubicBezTo>
                  <a:pt x="4129" y="7735"/>
                  <a:pt x="4357" y="7842"/>
                  <a:pt x="4513" y="8037"/>
                </a:cubicBezTo>
                <a:cubicBezTo>
                  <a:pt x="4656" y="8192"/>
                  <a:pt x="4846" y="8287"/>
                  <a:pt x="5049" y="8287"/>
                </a:cubicBezTo>
                <a:lnTo>
                  <a:pt x="5430" y="8287"/>
                </a:lnTo>
                <a:cubicBezTo>
                  <a:pt x="5727" y="8287"/>
                  <a:pt x="5965" y="8049"/>
                  <a:pt x="5965" y="7751"/>
                </a:cubicBezTo>
                <a:lnTo>
                  <a:pt x="5965" y="5917"/>
                </a:lnTo>
                <a:lnTo>
                  <a:pt x="7799" y="5917"/>
                </a:lnTo>
                <a:cubicBezTo>
                  <a:pt x="7894" y="5917"/>
                  <a:pt x="7989" y="6001"/>
                  <a:pt x="7989" y="6108"/>
                </a:cubicBezTo>
                <a:lnTo>
                  <a:pt x="7989" y="6477"/>
                </a:lnTo>
                <a:cubicBezTo>
                  <a:pt x="7989" y="6584"/>
                  <a:pt x="7942" y="6691"/>
                  <a:pt x="7858" y="6763"/>
                </a:cubicBezTo>
                <a:cubicBezTo>
                  <a:pt x="7525" y="7037"/>
                  <a:pt x="7382" y="7453"/>
                  <a:pt x="7454" y="7882"/>
                </a:cubicBezTo>
                <a:cubicBezTo>
                  <a:pt x="7537" y="8346"/>
                  <a:pt x="7894" y="8704"/>
                  <a:pt x="8347" y="8799"/>
                </a:cubicBezTo>
                <a:cubicBezTo>
                  <a:pt x="8430" y="8823"/>
                  <a:pt x="8513" y="8835"/>
                  <a:pt x="8597" y="8835"/>
                </a:cubicBezTo>
                <a:cubicBezTo>
                  <a:pt x="8870" y="8835"/>
                  <a:pt x="9120" y="8739"/>
                  <a:pt x="9347" y="8561"/>
                </a:cubicBezTo>
                <a:cubicBezTo>
                  <a:pt x="9609" y="8346"/>
                  <a:pt x="9775" y="8013"/>
                  <a:pt x="9775" y="7656"/>
                </a:cubicBezTo>
                <a:cubicBezTo>
                  <a:pt x="9775" y="7311"/>
                  <a:pt x="9621" y="6977"/>
                  <a:pt x="9347" y="6751"/>
                </a:cubicBezTo>
                <a:cubicBezTo>
                  <a:pt x="9263" y="6691"/>
                  <a:pt x="9228" y="6584"/>
                  <a:pt x="9228" y="6465"/>
                </a:cubicBezTo>
                <a:lnTo>
                  <a:pt x="9228" y="6108"/>
                </a:lnTo>
                <a:cubicBezTo>
                  <a:pt x="9228" y="6001"/>
                  <a:pt x="9311" y="5917"/>
                  <a:pt x="9418" y="5917"/>
                </a:cubicBezTo>
                <a:lnTo>
                  <a:pt x="10323" y="5917"/>
                </a:lnTo>
                <a:cubicBezTo>
                  <a:pt x="10418" y="5917"/>
                  <a:pt x="10490" y="5846"/>
                  <a:pt x="10490" y="5751"/>
                </a:cubicBezTo>
                <a:cubicBezTo>
                  <a:pt x="10490" y="5667"/>
                  <a:pt x="10418" y="5584"/>
                  <a:pt x="10323" y="5584"/>
                </a:cubicBezTo>
                <a:lnTo>
                  <a:pt x="9418" y="5584"/>
                </a:lnTo>
                <a:cubicBezTo>
                  <a:pt x="9120" y="5584"/>
                  <a:pt x="8882" y="5822"/>
                  <a:pt x="8882" y="6120"/>
                </a:cubicBezTo>
                <a:lnTo>
                  <a:pt x="8882" y="6477"/>
                </a:lnTo>
                <a:cubicBezTo>
                  <a:pt x="8882" y="6703"/>
                  <a:pt x="8966" y="6894"/>
                  <a:pt x="9120" y="7013"/>
                </a:cubicBezTo>
                <a:cubicBezTo>
                  <a:pt x="9311" y="7180"/>
                  <a:pt x="9418" y="7406"/>
                  <a:pt x="9418" y="7656"/>
                </a:cubicBezTo>
                <a:cubicBezTo>
                  <a:pt x="9418" y="7906"/>
                  <a:pt x="9299" y="8144"/>
                  <a:pt x="9109" y="8299"/>
                </a:cubicBezTo>
                <a:cubicBezTo>
                  <a:pt x="8957" y="8423"/>
                  <a:pt x="8780" y="8488"/>
                  <a:pt x="8595" y="8488"/>
                </a:cubicBezTo>
                <a:cubicBezTo>
                  <a:pt x="8533" y="8488"/>
                  <a:pt x="8469" y="8480"/>
                  <a:pt x="8406" y="8465"/>
                </a:cubicBezTo>
                <a:cubicBezTo>
                  <a:pt x="8097" y="8406"/>
                  <a:pt x="7835" y="8132"/>
                  <a:pt x="7763" y="7811"/>
                </a:cubicBezTo>
                <a:cubicBezTo>
                  <a:pt x="7704" y="7513"/>
                  <a:pt x="7811" y="7215"/>
                  <a:pt x="8049" y="7013"/>
                </a:cubicBezTo>
                <a:cubicBezTo>
                  <a:pt x="8216" y="6882"/>
                  <a:pt x="8299" y="6691"/>
                  <a:pt x="8299" y="6477"/>
                </a:cubicBezTo>
                <a:lnTo>
                  <a:pt x="8299" y="6108"/>
                </a:lnTo>
                <a:cubicBezTo>
                  <a:pt x="8299" y="5810"/>
                  <a:pt x="8061" y="5572"/>
                  <a:pt x="7763" y="5572"/>
                </a:cubicBezTo>
                <a:lnTo>
                  <a:pt x="5953" y="5572"/>
                </a:lnTo>
                <a:lnTo>
                  <a:pt x="5953" y="3739"/>
                </a:lnTo>
                <a:cubicBezTo>
                  <a:pt x="5953" y="3643"/>
                  <a:pt x="6037" y="3548"/>
                  <a:pt x="6144" y="3548"/>
                </a:cubicBezTo>
                <a:lnTo>
                  <a:pt x="6513" y="3548"/>
                </a:lnTo>
                <a:cubicBezTo>
                  <a:pt x="6620" y="3548"/>
                  <a:pt x="6727" y="3596"/>
                  <a:pt x="6799" y="3679"/>
                </a:cubicBezTo>
                <a:cubicBezTo>
                  <a:pt x="7017" y="3956"/>
                  <a:pt x="7342" y="4102"/>
                  <a:pt x="7698" y="4102"/>
                </a:cubicBezTo>
                <a:cubicBezTo>
                  <a:pt x="7770" y="4102"/>
                  <a:pt x="7844" y="4096"/>
                  <a:pt x="7918" y="4084"/>
                </a:cubicBezTo>
                <a:cubicBezTo>
                  <a:pt x="8370" y="4001"/>
                  <a:pt x="8728" y="3643"/>
                  <a:pt x="8835" y="3191"/>
                </a:cubicBezTo>
                <a:cubicBezTo>
                  <a:pt x="8906" y="2834"/>
                  <a:pt x="8823" y="2477"/>
                  <a:pt x="8597" y="2215"/>
                </a:cubicBezTo>
                <a:cubicBezTo>
                  <a:pt x="8370" y="1941"/>
                  <a:pt x="8049" y="1774"/>
                  <a:pt x="7692" y="1774"/>
                </a:cubicBezTo>
                <a:cubicBezTo>
                  <a:pt x="7346" y="1774"/>
                  <a:pt x="7001" y="1929"/>
                  <a:pt x="6775" y="2215"/>
                </a:cubicBezTo>
                <a:cubicBezTo>
                  <a:pt x="6715" y="2286"/>
                  <a:pt x="6620" y="2334"/>
                  <a:pt x="6501" y="2334"/>
                </a:cubicBezTo>
                <a:lnTo>
                  <a:pt x="6144" y="2334"/>
                </a:lnTo>
                <a:cubicBezTo>
                  <a:pt x="6037" y="2334"/>
                  <a:pt x="5941" y="2238"/>
                  <a:pt x="5941" y="2131"/>
                </a:cubicBezTo>
                <a:lnTo>
                  <a:pt x="5941" y="1226"/>
                </a:lnTo>
                <a:cubicBezTo>
                  <a:pt x="5941" y="1143"/>
                  <a:pt x="5870" y="1060"/>
                  <a:pt x="5787" y="1060"/>
                </a:cubicBezTo>
                <a:cubicBezTo>
                  <a:pt x="5691" y="1060"/>
                  <a:pt x="5620" y="1143"/>
                  <a:pt x="5620" y="1226"/>
                </a:cubicBezTo>
                <a:lnTo>
                  <a:pt x="5620" y="2131"/>
                </a:lnTo>
                <a:cubicBezTo>
                  <a:pt x="5620" y="2429"/>
                  <a:pt x="5858" y="2667"/>
                  <a:pt x="6156" y="2667"/>
                </a:cubicBezTo>
                <a:lnTo>
                  <a:pt x="6513" y="2667"/>
                </a:lnTo>
                <a:cubicBezTo>
                  <a:pt x="6739" y="2667"/>
                  <a:pt x="6930" y="2584"/>
                  <a:pt x="7049" y="2429"/>
                </a:cubicBezTo>
                <a:cubicBezTo>
                  <a:pt x="7215" y="2238"/>
                  <a:pt x="7430" y="2131"/>
                  <a:pt x="7692" y="2131"/>
                </a:cubicBezTo>
                <a:cubicBezTo>
                  <a:pt x="7942" y="2131"/>
                  <a:pt x="8180" y="2250"/>
                  <a:pt x="8323" y="2453"/>
                </a:cubicBezTo>
                <a:cubicBezTo>
                  <a:pt x="8489" y="2643"/>
                  <a:pt x="8549" y="2893"/>
                  <a:pt x="8489" y="3143"/>
                </a:cubicBezTo>
                <a:cubicBezTo>
                  <a:pt x="8430" y="3465"/>
                  <a:pt x="8168" y="3715"/>
                  <a:pt x="7835" y="3786"/>
                </a:cubicBezTo>
                <a:cubicBezTo>
                  <a:pt x="7780" y="3797"/>
                  <a:pt x="7726" y="3802"/>
                  <a:pt x="7673" y="3802"/>
                </a:cubicBezTo>
                <a:cubicBezTo>
                  <a:pt x="7432" y="3802"/>
                  <a:pt x="7205" y="3695"/>
                  <a:pt x="7049" y="3501"/>
                </a:cubicBezTo>
                <a:cubicBezTo>
                  <a:pt x="6918" y="3346"/>
                  <a:pt x="6727" y="3250"/>
                  <a:pt x="6513" y="3250"/>
                </a:cubicBezTo>
                <a:lnTo>
                  <a:pt x="6144" y="3250"/>
                </a:lnTo>
                <a:cubicBezTo>
                  <a:pt x="5846" y="3250"/>
                  <a:pt x="5608" y="3489"/>
                  <a:pt x="5608" y="3786"/>
                </a:cubicBezTo>
                <a:lnTo>
                  <a:pt x="5608" y="5620"/>
                </a:lnTo>
                <a:lnTo>
                  <a:pt x="3775" y="5620"/>
                </a:lnTo>
                <a:cubicBezTo>
                  <a:pt x="3667" y="5620"/>
                  <a:pt x="3584" y="5525"/>
                  <a:pt x="3584" y="5429"/>
                </a:cubicBezTo>
                <a:lnTo>
                  <a:pt x="3584" y="5048"/>
                </a:lnTo>
                <a:cubicBezTo>
                  <a:pt x="3584" y="4953"/>
                  <a:pt x="3620" y="4846"/>
                  <a:pt x="3715" y="4774"/>
                </a:cubicBezTo>
                <a:cubicBezTo>
                  <a:pt x="4036" y="4501"/>
                  <a:pt x="4191" y="4084"/>
                  <a:pt x="4120" y="3655"/>
                </a:cubicBezTo>
                <a:cubicBezTo>
                  <a:pt x="4025" y="3191"/>
                  <a:pt x="3667" y="2834"/>
                  <a:pt x="3227" y="2727"/>
                </a:cubicBezTo>
                <a:cubicBezTo>
                  <a:pt x="3148" y="2711"/>
                  <a:pt x="3069" y="2703"/>
                  <a:pt x="2991" y="2703"/>
                </a:cubicBezTo>
                <a:cubicBezTo>
                  <a:pt x="2716" y="2703"/>
                  <a:pt x="2452" y="2798"/>
                  <a:pt x="2239" y="2965"/>
                </a:cubicBezTo>
                <a:cubicBezTo>
                  <a:pt x="1977" y="3191"/>
                  <a:pt x="1810" y="3524"/>
                  <a:pt x="1810" y="3882"/>
                </a:cubicBezTo>
                <a:cubicBezTo>
                  <a:pt x="1810" y="4215"/>
                  <a:pt x="1953" y="4560"/>
                  <a:pt x="2239" y="4786"/>
                </a:cubicBezTo>
                <a:cubicBezTo>
                  <a:pt x="2310" y="4846"/>
                  <a:pt x="2358" y="4953"/>
                  <a:pt x="2358" y="5072"/>
                </a:cubicBezTo>
                <a:lnTo>
                  <a:pt x="2358" y="5429"/>
                </a:lnTo>
                <a:cubicBezTo>
                  <a:pt x="2358" y="5525"/>
                  <a:pt x="2274" y="5620"/>
                  <a:pt x="2167" y="5620"/>
                </a:cubicBezTo>
                <a:lnTo>
                  <a:pt x="334" y="5620"/>
                </a:lnTo>
                <a:lnTo>
                  <a:pt x="334" y="881"/>
                </a:lnTo>
                <a:cubicBezTo>
                  <a:pt x="334" y="572"/>
                  <a:pt x="584" y="333"/>
                  <a:pt x="881" y="333"/>
                </a:cubicBezTo>
                <a:lnTo>
                  <a:pt x="5620" y="333"/>
                </a:lnTo>
                <a:lnTo>
                  <a:pt x="5620" y="524"/>
                </a:lnTo>
                <a:cubicBezTo>
                  <a:pt x="5620" y="619"/>
                  <a:pt x="5691" y="691"/>
                  <a:pt x="5787" y="691"/>
                </a:cubicBezTo>
                <a:cubicBezTo>
                  <a:pt x="5870" y="691"/>
                  <a:pt x="5941" y="619"/>
                  <a:pt x="5941" y="524"/>
                </a:cubicBezTo>
                <a:lnTo>
                  <a:pt x="5941" y="333"/>
                </a:lnTo>
                <a:close/>
                <a:moveTo>
                  <a:pt x="2976" y="3061"/>
                </a:moveTo>
                <a:cubicBezTo>
                  <a:pt x="3040" y="3061"/>
                  <a:pt x="3104" y="3069"/>
                  <a:pt x="3167" y="3084"/>
                </a:cubicBezTo>
                <a:cubicBezTo>
                  <a:pt x="3477" y="3143"/>
                  <a:pt x="3727" y="3417"/>
                  <a:pt x="3810" y="3739"/>
                </a:cubicBezTo>
                <a:cubicBezTo>
                  <a:pt x="3870" y="4036"/>
                  <a:pt x="3763" y="4334"/>
                  <a:pt x="3525" y="4536"/>
                </a:cubicBezTo>
                <a:cubicBezTo>
                  <a:pt x="3358" y="4667"/>
                  <a:pt x="3274" y="4858"/>
                  <a:pt x="3274" y="5072"/>
                </a:cubicBezTo>
                <a:lnTo>
                  <a:pt x="3274" y="5441"/>
                </a:lnTo>
                <a:cubicBezTo>
                  <a:pt x="3274" y="5739"/>
                  <a:pt x="3513" y="5977"/>
                  <a:pt x="3810" y="5977"/>
                </a:cubicBezTo>
                <a:lnTo>
                  <a:pt x="5632" y="5977"/>
                </a:lnTo>
                <a:lnTo>
                  <a:pt x="5632" y="7811"/>
                </a:lnTo>
                <a:cubicBezTo>
                  <a:pt x="5632" y="7918"/>
                  <a:pt x="5549" y="8001"/>
                  <a:pt x="5441" y="8001"/>
                </a:cubicBezTo>
                <a:lnTo>
                  <a:pt x="5072" y="8001"/>
                </a:lnTo>
                <a:cubicBezTo>
                  <a:pt x="4965" y="8001"/>
                  <a:pt x="4858" y="7953"/>
                  <a:pt x="4787" y="7870"/>
                </a:cubicBezTo>
                <a:cubicBezTo>
                  <a:pt x="4569" y="7593"/>
                  <a:pt x="4244" y="7447"/>
                  <a:pt x="3887" y="7447"/>
                </a:cubicBezTo>
                <a:cubicBezTo>
                  <a:pt x="3815" y="7447"/>
                  <a:pt x="3741" y="7453"/>
                  <a:pt x="3667" y="7465"/>
                </a:cubicBezTo>
                <a:cubicBezTo>
                  <a:pt x="3215" y="7561"/>
                  <a:pt x="2858" y="7918"/>
                  <a:pt x="2751" y="8358"/>
                </a:cubicBezTo>
                <a:cubicBezTo>
                  <a:pt x="2679" y="8715"/>
                  <a:pt x="2763" y="9073"/>
                  <a:pt x="2989" y="9346"/>
                </a:cubicBezTo>
                <a:cubicBezTo>
                  <a:pt x="3215" y="9608"/>
                  <a:pt x="3536" y="9775"/>
                  <a:pt x="3894" y="9775"/>
                </a:cubicBezTo>
                <a:cubicBezTo>
                  <a:pt x="4239" y="9775"/>
                  <a:pt x="4584" y="9620"/>
                  <a:pt x="4798" y="9346"/>
                </a:cubicBezTo>
                <a:cubicBezTo>
                  <a:pt x="4858" y="9263"/>
                  <a:pt x="4965" y="9227"/>
                  <a:pt x="5084" y="9227"/>
                </a:cubicBezTo>
                <a:lnTo>
                  <a:pt x="5441" y="9227"/>
                </a:lnTo>
                <a:cubicBezTo>
                  <a:pt x="5549" y="9227"/>
                  <a:pt x="5632" y="9311"/>
                  <a:pt x="5632" y="9418"/>
                </a:cubicBezTo>
                <a:lnTo>
                  <a:pt x="5632" y="11251"/>
                </a:lnTo>
                <a:lnTo>
                  <a:pt x="869" y="11251"/>
                </a:lnTo>
                <a:cubicBezTo>
                  <a:pt x="560" y="11251"/>
                  <a:pt x="322" y="10990"/>
                  <a:pt x="322" y="10692"/>
                </a:cubicBezTo>
                <a:lnTo>
                  <a:pt x="322" y="5965"/>
                </a:lnTo>
                <a:lnTo>
                  <a:pt x="2155" y="5965"/>
                </a:lnTo>
                <a:cubicBezTo>
                  <a:pt x="2453" y="5965"/>
                  <a:pt x="2691" y="5727"/>
                  <a:pt x="2691" y="5429"/>
                </a:cubicBezTo>
                <a:lnTo>
                  <a:pt x="2691" y="5072"/>
                </a:lnTo>
                <a:cubicBezTo>
                  <a:pt x="2691" y="4846"/>
                  <a:pt x="2596" y="4655"/>
                  <a:pt x="2453" y="4536"/>
                </a:cubicBezTo>
                <a:cubicBezTo>
                  <a:pt x="2262" y="4370"/>
                  <a:pt x="2155" y="4143"/>
                  <a:pt x="2155" y="3893"/>
                </a:cubicBezTo>
                <a:cubicBezTo>
                  <a:pt x="2155" y="3643"/>
                  <a:pt x="2274" y="3405"/>
                  <a:pt x="2465" y="3250"/>
                </a:cubicBezTo>
                <a:cubicBezTo>
                  <a:pt x="2607" y="3126"/>
                  <a:pt x="2789" y="3061"/>
                  <a:pt x="2976" y="3061"/>
                </a:cubicBezTo>
                <a:close/>
                <a:moveTo>
                  <a:pt x="893" y="0"/>
                </a:moveTo>
                <a:cubicBezTo>
                  <a:pt x="393" y="0"/>
                  <a:pt x="0" y="393"/>
                  <a:pt x="0" y="893"/>
                </a:cubicBezTo>
                <a:lnTo>
                  <a:pt x="0" y="10680"/>
                </a:lnTo>
                <a:cubicBezTo>
                  <a:pt x="0" y="11168"/>
                  <a:pt x="393" y="11573"/>
                  <a:pt x="893" y="11573"/>
                </a:cubicBezTo>
                <a:lnTo>
                  <a:pt x="10680" y="11573"/>
                </a:lnTo>
                <a:cubicBezTo>
                  <a:pt x="11168" y="11573"/>
                  <a:pt x="11573" y="11168"/>
                  <a:pt x="11573" y="10680"/>
                </a:cubicBezTo>
                <a:lnTo>
                  <a:pt x="11573" y="893"/>
                </a:lnTo>
                <a:cubicBezTo>
                  <a:pt x="11573" y="393"/>
                  <a:pt x="11168" y="0"/>
                  <a:pt x="10680" y="0"/>
                </a:cubicBezTo>
                <a:close/>
              </a:path>
            </a:pathLst>
          </a:cu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499;p37">
            <a:extLst>
              <a:ext uri="{FF2B5EF4-FFF2-40B4-BE49-F238E27FC236}">
                <a16:creationId xmlns:a16="http://schemas.microsoft.com/office/drawing/2014/main" id="{7F4290D5-5080-9134-F272-FC92E5C4819F}"/>
              </a:ext>
            </a:extLst>
          </p:cNvPr>
          <p:cNvSpPr txBox="1">
            <a:spLocks noGrp="1"/>
          </p:cNvSpPr>
          <p:nvPr>
            <p:ph type="subTitle" idx="4"/>
          </p:nvPr>
        </p:nvSpPr>
        <p:spPr>
          <a:xfrm>
            <a:off x="4256857" y="1168757"/>
            <a:ext cx="3271473" cy="1299340"/>
          </a:xfrm>
          <a:prstGeom prst="rect">
            <a:avLst/>
          </a:prstGeom>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fr-FR" dirty="0">
                <a:solidFill>
                  <a:srgbClr val="F07817"/>
                </a:solidFill>
              </a:rPr>
              <a:t>Fournir une infrastructure fiable</a:t>
            </a:r>
            <a:endParaRPr dirty="0">
              <a:solidFill>
                <a:srgbClr val="F07817"/>
              </a:solidFill>
            </a:endParaRPr>
          </a:p>
          <a:p>
            <a:pPr marL="457200" lvl="0" indent="-317500" algn="l" rtl="0">
              <a:spcBef>
                <a:spcPts val="0"/>
              </a:spcBef>
              <a:spcAft>
                <a:spcPts val="0"/>
              </a:spcAft>
              <a:buSzPts val="1400"/>
              <a:buChar char="●"/>
            </a:pPr>
            <a:r>
              <a:rPr lang="fr-FR" dirty="0">
                <a:solidFill>
                  <a:srgbClr val="F07817"/>
                </a:solidFill>
              </a:rPr>
              <a:t>Optimiser les coûts</a:t>
            </a:r>
            <a:endParaRPr dirty="0">
              <a:solidFill>
                <a:srgbClr val="F07817"/>
              </a:solidFill>
            </a:endParaRPr>
          </a:p>
          <a:p>
            <a:pPr marL="457200" lvl="0" indent="-317500" algn="l" rtl="0">
              <a:spcBef>
                <a:spcPts val="0"/>
              </a:spcBef>
              <a:spcAft>
                <a:spcPts val="0"/>
              </a:spcAft>
              <a:buSzPts val="1400"/>
              <a:buChar char="●"/>
            </a:pPr>
            <a:r>
              <a:rPr lang="fr-FR" dirty="0">
                <a:solidFill>
                  <a:srgbClr val="F07817"/>
                </a:solidFill>
              </a:rPr>
              <a:t>Sécuriser les données</a:t>
            </a:r>
            <a:endParaRPr dirty="0">
              <a:solidFill>
                <a:srgbClr val="F07817"/>
              </a:solidFill>
            </a:endParaRPr>
          </a:p>
          <a:p>
            <a:pPr indent="-317500">
              <a:buSzPts val="1400"/>
              <a:buFont typeface="Montserrat"/>
              <a:buChar char="●"/>
            </a:pPr>
            <a:r>
              <a:rPr lang="fr-FR" dirty="0">
                <a:solidFill>
                  <a:srgbClr val="F07817"/>
                </a:solidFill>
              </a:rPr>
              <a:t>Réduire les temps d'arrêt</a:t>
            </a:r>
          </a:p>
          <a:p>
            <a:pPr indent="-317500">
              <a:buSzPts val="1400"/>
              <a:buFont typeface="Montserrat"/>
              <a:buChar char="●"/>
            </a:pPr>
            <a:r>
              <a:rPr lang="fr-FR" dirty="0">
                <a:solidFill>
                  <a:srgbClr val="F07817"/>
                </a:solidFill>
              </a:rPr>
              <a:t>Diversifier les revenue de l’entreprise</a:t>
            </a:r>
          </a:p>
        </p:txBody>
      </p:sp>
      <p:sp>
        <p:nvSpPr>
          <p:cNvPr id="8" name="Google Shape;499;p37">
            <a:extLst>
              <a:ext uri="{FF2B5EF4-FFF2-40B4-BE49-F238E27FC236}">
                <a16:creationId xmlns:a16="http://schemas.microsoft.com/office/drawing/2014/main" id="{3E41C6BE-EB76-0121-799E-203F832CAB10}"/>
              </a:ext>
            </a:extLst>
          </p:cNvPr>
          <p:cNvSpPr txBox="1">
            <a:spLocks/>
          </p:cNvSpPr>
          <p:nvPr/>
        </p:nvSpPr>
        <p:spPr>
          <a:xfrm>
            <a:off x="4256857" y="3130350"/>
            <a:ext cx="3649610" cy="1154293"/>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1800"/>
              <a:buFont typeface="Montserrat"/>
              <a:buNone/>
              <a:defRPr sz="1200" b="0" i="0" u="none" strike="noStrike" cap="none">
                <a:solidFill>
                  <a:schemeClr val="dk2"/>
                </a:solidFill>
                <a:latin typeface="Montserrat"/>
                <a:ea typeface="Montserrat"/>
                <a:cs typeface="Montserrat"/>
                <a:sym typeface="Montserrat"/>
              </a:defRPr>
            </a:lvl1pPr>
            <a:lvl2pPr marL="914400" marR="0" lvl="1" indent="-317500" algn="l" rtl="0">
              <a:lnSpc>
                <a:spcPct val="100000"/>
              </a:lnSpc>
              <a:spcBef>
                <a:spcPts val="0"/>
              </a:spcBef>
              <a:spcAft>
                <a:spcPts val="0"/>
              </a:spcAft>
              <a:buClr>
                <a:schemeClr val="dk2"/>
              </a:buClr>
              <a:buSzPts val="1400"/>
              <a:buFont typeface="Montserrat Medium"/>
              <a:buNone/>
              <a:defRPr sz="1200" b="0" i="0" u="none" strike="noStrike" cap="none">
                <a:solidFill>
                  <a:schemeClr val="dk2"/>
                </a:solidFill>
                <a:latin typeface="Montserrat Medium"/>
                <a:ea typeface="Montserrat Medium"/>
                <a:cs typeface="Montserrat Medium"/>
                <a:sym typeface="Montserrat Medium"/>
              </a:defRPr>
            </a:lvl2pPr>
            <a:lvl3pPr marL="1371600" marR="0" lvl="2" indent="-317500" algn="l" rtl="0">
              <a:lnSpc>
                <a:spcPct val="100000"/>
              </a:lnSpc>
              <a:spcBef>
                <a:spcPts val="0"/>
              </a:spcBef>
              <a:spcAft>
                <a:spcPts val="0"/>
              </a:spcAft>
              <a:buClr>
                <a:schemeClr val="dk2"/>
              </a:buClr>
              <a:buSzPts val="1400"/>
              <a:buFont typeface="Montserrat Medium"/>
              <a:buNone/>
              <a:defRPr sz="1200" b="0" i="0" u="none" strike="noStrike" cap="none">
                <a:solidFill>
                  <a:schemeClr val="dk2"/>
                </a:solidFill>
                <a:latin typeface="Montserrat Medium"/>
                <a:ea typeface="Montserrat Medium"/>
                <a:cs typeface="Montserrat Medium"/>
                <a:sym typeface="Montserrat Medium"/>
              </a:defRPr>
            </a:lvl3pPr>
            <a:lvl4pPr marL="1828800" marR="0" lvl="3" indent="-317500" algn="l" rtl="0">
              <a:lnSpc>
                <a:spcPct val="100000"/>
              </a:lnSpc>
              <a:spcBef>
                <a:spcPts val="0"/>
              </a:spcBef>
              <a:spcAft>
                <a:spcPts val="0"/>
              </a:spcAft>
              <a:buClr>
                <a:schemeClr val="dk2"/>
              </a:buClr>
              <a:buSzPts val="1400"/>
              <a:buFont typeface="Montserrat Medium"/>
              <a:buNone/>
              <a:defRPr sz="1200" b="0" i="0" u="none" strike="noStrike" cap="none">
                <a:solidFill>
                  <a:schemeClr val="dk2"/>
                </a:solidFill>
                <a:latin typeface="Montserrat Medium"/>
                <a:ea typeface="Montserrat Medium"/>
                <a:cs typeface="Montserrat Medium"/>
                <a:sym typeface="Montserrat Medium"/>
              </a:defRPr>
            </a:lvl4pPr>
            <a:lvl5pPr marL="2286000" marR="0" lvl="4" indent="-317500" algn="l" rtl="0">
              <a:lnSpc>
                <a:spcPct val="100000"/>
              </a:lnSpc>
              <a:spcBef>
                <a:spcPts val="0"/>
              </a:spcBef>
              <a:spcAft>
                <a:spcPts val="0"/>
              </a:spcAft>
              <a:buClr>
                <a:schemeClr val="dk2"/>
              </a:buClr>
              <a:buSzPts val="1400"/>
              <a:buFont typeface="Montserrat Medium"/>
              <a:buNone/>
              <a:defRPr sz="1200" b="0" i="0" u="none" strike="noStrike" cap="none">
                <a:solidFill>
                  <a:schemeClr val="dk2"/>
                </a:solidFill>
                <a:latin typeface="Montserrat Medium"/>
                <a:ea typeface="Montserrat Medium"/>
                <a:cs typeface="Montserrat Medium"/>
                <a:sym typeface="Montserrat Medium"/>
              </a:defRPr>
            </a:lvl5pPr>
            <a:lvl6pPr marL="2743200" marR="0" lvl="5" indent="-317500" algn="l" rtl="0">
              <a:lnSpc>
                <a:spcPct val="100000"/>
              </a:lnSpc>
              <a:spcBef>
                <a:spcPts val="0"/>
              </a:spcBef>
              <a:spcAft>
                <a:spcPts val="0"/>
              </a:spcAft>
              <a:buClr>
                <a:schemeClr val="dk2"/>
              </a:buClr>
              <a:buSzPts val="1400"/>
              <a:buFont typeface="Montserrat Medium"/>
              <a:buNone/>
              <a:defRPr sz="1200" b="0" i="0" u="none" strike="noStrike" cap="none">
                <a:solidFill>
                  <a:schemeClr val="dk2"/>
                </a:solidFill>
                <a:latin typeface="Montserrat Medium"/>
                <a:ea typeface="Montserrat Medium"/>
                <a:cs typeface="Montserrat Medium"/>
                <a:sym typeface="Montserrat Medium"/>
              </a:defRPr>
            </a:lvl6pPr>
            <a:lvl7pPr marL="3200400" marR="0" lvl="6" indent="-317500" algn="l" rtl="0">
              <a:lnSpc>
                <a:spcPct val="100000"/>
              </a:lnSpc>
              <a:spcBef>
                <a:spcPts val="0"/>
              </a:spcBef>
              <a:spcAft>
                <a:spcPts val="0"/>
              </a:spcAft>
              <a:buClr>
                <a:schemeClr val="dk2"/>
              </a:buClr>
              <a:buSzPts val="1400"/>
              <a:buFont typeface="Montserrat Medium"/>
              <a:buNone/>
              <a:defRPr sz="1200" b="0" i="0" u="none" strike="noStrike" cap="none">
                <a:solidFill>
                  <a:schemeClr val="dk2"/>
                </a:solidFill>
                <a:latin typeface="Montserrat Medium"/>
                <a:ea typeface="Montserrat Medium"/>
                <a:cs typeface="Montserrat Medium"/>
                <a:sym typeface="Montserrat Medium"/>
              </a:defRPr>
            </a:lvl7pPr>
            <a:lvl8pPr marL="3657600" marR="0" lvl="7" indent="-317500" algn="l" rtl="0">
              <a:lnSpc>
                <a:spcPct val="100000"/>
              </a:lnSpc>
              <a:spcBef>
                <a:spcPts val="0"/>
              </a:spcBef>
              <a:spcAft>
                <a:spcPts val="0"/>
              </a:spcAft>
              <a:buClr>
                <a:schemeClr val="dk2"/>
              </a:buClr>
              <a:buSzPts val="1400"/>
              <a:buFont typeface="Montserrat Medium"/>
              <a:buNone/>
              <a:defRPr sz="1200" b="0" i="0" u="none" strike="noStrike" cap="none">
                <a:solidFill>
                  <a:schemeClr val="dk2"/>
                </a:solidFill>
                <a:latin typeface="Montserrat Medium"/>
                <a:ea typeface="Montserrat Medium"/>
                <a:cs typeface="Montserrat Medium"/>
                <a:sym typeface="Montserrat Medium"/>
              </a:defRPr>
            </a:lvl8pPr>
            <a:lvl9pPr marL="4114800" marR="0" lvl="8" indent="-317500" algn="l" rtl="0">
              <a:lnSpc>
                <a:spcPct val="100000"/>
              </a:lnSpc>
              <a:spcBef>
                <a:spcPts val="0"/>
              </a:spcBef>
              <a:spcAft>
                <a:spcPts val="0"/>
              </a:spcAft>
              <a:buClr>
                <a:schemeClr val="dk2"/>
              </a:buClr>
              <a:buSzPts val="1400"/>
              <a:buFont typeface="Montserrat Medium"/>
              <a:buNone/>
              <a:defRPr sz="1200" b="0" i="0" u="none" strike="noStrike" cap="none">
                <a:solidFill>
                  <a:schemeClr val="dk2"/>
                </a:solidFill>
                <a:latin typeface="Montserrat Medium"/>
                <a:ea typeface="Montserrat Medium"/>
                <a:cs typeface="Montserrat Medium"/>
                <a:sym typeface="Montserrat Medium"/>
              </a:defRPr>
            </a:lvl9pPr>
          </a:lstStyle>
          <a:p>
            <a:pPr indent="-317500">
              <a:buSzPts val="1400"/>
              <a:buFont typeface="Montserrat"/>
              <a:buChar char="●"/>
            </a:pPr>
            <a:r>
              <a:rPr lang="fr-FR" dirty="0">
                <a:solidFill>
                  <a:srgbClr val="F07817"/>
                </a:solidFill>
              </a:rPr>
              <a:t>Offrir des solutions fiables et personnalisées</a:t>
            </a:r>
          </a:p>
          <a:p>
            <a:pPr indent="-317500">
              <a:buSzPts val="1400"/>
              <a:buFont typeface="Montserrat"/>
              <a:buChar char="●"/>
            </a:pPr>
            <a:r>
              <a:rPr lang="fr-FR" dirty="0">
                <a:solidFill>
                  <a:srgbClr val="F07817"/>
                </a:solidFill>
              </a:rPr>
              <a:t>Sécuriser les données client</a:t>
            </a:r>
          </a:p>
          <a:p>
            <a:pPr indent="-317500">
              <a:buSzPts val="1400"/>
              <a:buFont typeface="Montserrat"/>
              <a:buChar char="●"/>
            </a:pPr>
            <a:r>
              <a:rPr lang="fr-FR" dirty="0">
                <a:solidFill>
                  <a:srgbClr val="F07817"/>
                </a:solidFill>
              </a:rPr>
              <a:t>Accompagner la croissance des clients</a:t>
            </a:r>
          </a:p>
          <a:p>
            <a:pPr indent="-317500">
              <a:buSzPts val="1400"/>
              <a:buFont typeface="Montserrat"/>
              <a:buChar char="●"/>
            </a:pPr>
            <a:r>
              <a:rPr lang="fr-FR" dirty="0">
                <a:solidFill>
                  <a:srgbClr val="F07817"/>
                </a:solidFill>
              </a:rPr>
              <a:t>Établir des partenariats à long terme</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63">
                                            <p:txEl>
                                              <p:pRg st="0" end="0"/>
                                            </p:txEl>
                                          </p:spTgt>
                                        </p:tgtEl>
                                        <p:attrNameLst>
                                          <p:attrName>style.visibility</p:attrName>
                                        </p:attrNameLst>
                                      </p:cBhvr>
                                      <p:to>
                                        <p:strVal val="visible"/>
                                      </p:to>
                                    </p:set>
                                    <p:anim calcmode="lin" valueType="num">
                                      <p:cBhvr>
                                        <p:cTn id="7" dur="1000" fill="hold"/>
                                        <p:tgtEl>
                                          <p:spTgt spid="16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6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63">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67"/>
                                        </p:tgtEl>
                                        <p:attrNameLst>
                                          <p:attrName>style.visibility</p:attrName>
                                        </p:attrNameLst>
                                      </p:cBhvr>
                                      <p:to>
                                        <p:strVal val="visible"/>
                                      </p:to>
                                    </p:set>
                                    <p:anim calcmode="lin" valueType="num">
                                      <p:cBhvr>
                                        <p:cTn id="12" dur="1000" fill="hold"/>
                                        <p:tgtEl>
                                          <p:spTgt spid="167"/>
                                        </p:tgtEl>
                                        <p:attrNameLst>
                                          <p:attrName>ppt_w</p:attrName>
                                        </p:attrNameLst>
                                      </p:cBhvr>
                                      <p:tavLst>
                                        <p:tav tm="0">
                                          <p:val>
                                            <p:strVal val="#ppt_w*0.70"/>
                                          </p:val>
                                        </p:tav>
                                        <p:tav tm="100000">
                                          <p:val>
                                            <p:strVal val="#ppt_w"/>
                                          </p:val>
                                        </p:tav>
                                      </p:tavLst>
                                    </p:anim>
                                    <p:anim calcmode="lin" valueType="num">
                                      <p:cBhvr>
                                        <p:cTn id="13" dur="1000" fill="hold"/>
                                        <p:tgtEl>
                                          <p:spTgt spid="167"/>
                                        </p:tgtEl>
                                        <p:attrNameLst>
                                          <p:attrName>ppt_h</p:attrName>
                                        </p:attrNameLst>
                                      </p:cBhvr>
                                      <p:tavLst>
                                        <p:tav tm="0">
                                          <p:val>
                                            <p:strVal val="#ppt_h"/>
                                          </p:val>
                                        </p:tav>
                                        <p:tav tm="100000">
                                          <p:val>
                                            <p:strVal val="#ppt_h"/>
                                          </p:val>
                                        </p:tav>
                                      </p:tavLst>
                                    </p:anim>
                                    <p:animEffect transition="in" filter="fade">
                                      <p:cBhvr>
                                        <p:cTn id="14" dur="1000"/>
                                        <p:tgtEl>
                                          <p:spTgt spid="167"/>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170"/>
                                        </p:tgtEl>
                                        <p:attrNameLst>
                                          <p:attrName>style.visibility</p:attrName>
                                        </p:attrNameLst>
                                      </p:cBhvr>
                                      <p:to>
                                        <p:strVal val="visible"/>
                                      </p:to>
                                    </p:set>
                                    <p:anim calcmode="lin" valueType="num">
                                      <p:cBhvr>
                                        <p:cTn id="17" dur="1000" fill="hold"/>
                                        <p:tgtEl>
                                          <p:spTgt spid="170"/>
                                        </p:tgtEl>
                                        <p:attrNameLst>
                                          <p:attrName>ppt_w</p:attrName>
                                        </p:attrNameLst>
                                      </p:cBhvr>
                                      <p:tavLst>
                                        <p:tav tm="0">
                                          <p:val>
                                            <p:strVal val="#ppt_w*0.70"/>
                                          </p:val>
                                        </p:tav>
                                        <p:tav tm="100000">
                                          <p:val>
                                            <p:strVal val="#ppt_w"/>
                                          </p:val>
                                        </p:tav>
                                      </p:tavLst>
                                    </p:anim>
                                    <p:anim calcmode="lin" valueType="num">
                                      <p:cBhvr>
                                        <p:cTn id="18" dur="1000" fill="hold"/>
                                        <p:tgtEl>
                                          <p:spTgt spid="170"/>
                                        </p:tgtEl>
                                        <p:attrNameLst>
                                          <p:attrName>ppt_h</p:attrName>
                                        </p:attrNameLst>
                                      </p:cBhvr>
                                      <p:tavLst>
                                        <p:tav tm="0">
                                          <p:val>
                                            <p:strVal val="#ppt_h"/>
                                          </p:val>
                                        </p:tav>
                                        <p:tav tm="100000">
                                          <p:val>
                                            <p:strVal val="#ppt_h"/>
                                          </p:val>
                                        </p:tav>
                                      </p:tavLst>
                                    </p:anim>
                                    <p:animEffect transition="in" filter="fade">
                                      <p:cBhvr>
                                        <p:cTn id="19" dur="1000"/>
                                        <p:tgtEl>
                                          <p:spTgt spid="170"/>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2">
                                            <p:txEl>
                                              <p:pRg st="0" end="0"/>
                                            </p:txEl>
                                          </p:spTgt>
                                        </p:tgtEl>
                                        <p:attrNameLst>
                                          <p:attrName>style.visibility</p:attrName>
                                        </p:attrNameLst>
                                      </p:cBhvr>
                                      <p:to>
                                        <p:strVal val="visible"/>
                                      </p:to>
                                    </p:set>
                                    <p:anim calcmode="lin" valueType="num">
                                      <p:cBhvr>
                                        <p:cTn id="24" dur="1000" fill="hold"/>
                                        <p:tgtEl>
                                          <p:spTgt spid="2">
                                            <p:txEl>
                                              <p:pRg st="0" end="0"/>
                                            </p:txEl>
                                          </p:spTgt>
                                        </p:tgtEl>
                                        <p:attrNameLst>
                                          <p:attrName>ppt_w</p:attrName>
                                        </p:attrNameLst>
                                      </p:cBhvr>
                                      <p:tavLst>
                                        <p:tav tm="0">
                                          <p:val>
                                            <p:strVal val="#ppt_w*0.70"/>
                                          </p:val>
                                        </p:tav>
                                        <p:tav tm="100000">
                                          <p:val>
                                            <p:strVal val="#ppt_w"/>
                                          </p:val>
                                        </p:tav>
                                      </p:tavLst>
                                    </p:anim>
                                    <p:anim calcmode="lin" valueType="num">
                                      <p:cBhvr>
                                        <p:cTn id="25" dur="1000" fill="hold"/>
                                        <p:tgtEl>
                                          <p:spTgt spid="2">
                                            <p:txEl>
                                              <p:pRg st="0" end="0"/>
                                            </p:txEl>
                                          </p:spTgt>
                                        </p:tgtEl>
                                        <p:attrNameLst>
                                          <p:attrName>ppt_h</p:attrName>
                                        </p:attrNameLst>
                                      </p:cBhvr>
                                      <p:tavLst>
                                        <p:tav tm="0">
                                          <p:val>
                                            <p:strVal val="#ppt_h"/>
                                          </p:val>
                                        </p:tav>
                                        <p:tav tm="100000">
                                          <p:val>
                                            <p:strVal val="#ppt_h"/>
                                          </p:val>
                                        </p:tav>
                                      </p:tavLst>
                                    </p:anim>
                                    <p:animEffect transition="in" filter="fade">
                                      <p:cBhvr>
                                        <p:cTn id="26" dur="1000"/>
                                        <p:tgtEl>
                                          <p:spTgt spid="2">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2">
                                            <p:txEl>
                                              <p:pRg st="1" end="1"/>
                                            </p:txEl>
                                          </p:spTgt>
                                        </p:tgtEl>
                                        <p:attrNameLst>
                                          <p:attrName>style.visibility</p:attrName>
                                        </p:attrNameLst>
                                      </p:cBhvr>
                                      <p:to>
                                        <p:strVal val="visible"/>
                                      </p:to>
                                    </p:set>
                                    <p:anim calcmode="lin" valueType="num">
                                      <p:cBhvr>
                                        <p:cTn id="31" dur="1000" fill="hold"/>
                                        <p:tgtEl>
                                          <p:spTgt spid="2">
                                            <p:txEl>
                                              <p:pRg st="1" end="1"/>
                                            </p:txEl>
                                          </p:spTgt>
                                        </p:tgtEl>
                                        <p:attrNameLst>
                                          <p:attrName>ppt_w</p:attrName>
                                        </p:attrNameLst>
                                      </p:cBhvr>
                                      <p:tavLst>
                                        <p:tav tm="0">
                                          <p:val>
                                            <p:strVal val="#ppt_w*0.70"/>
                                          </p:val>
                                        </p:tav>
                                        <p:tav tm="100000">
                                          <p:val>
                                            <p:strVal val="#ppt_w"/>
                                          </p:val>
                                        </p:tav>
                                      </p:tavLst>
                                    </p:anim>
                                    <p:anim calcmode="lin" valueType="num">
                                      <p:cBhvr>
                                        <p:cTn id="32" dur="1000" fill="hold"/>
                                        <p:tgtEl>
                                          <p:spTgt spid="2">
                                            <p:txEl>
                                              <p:pRg st="1" end="1"/>
                                            </p:txEl>
                                          </p:spTgt>
                                        </p:tgtEl>
                                        <p:attrNameLst>
                                          <p:attrName>ppt_h</p:attrName>
                                        </p:attrNameLst>
                                      </p:cBhvr>
                                      <p:tavLst>
                                        <p:tav tm="0">
                                          <p:val>
                                            <p:strVal val="#ppt_h"/>
                                          </p:val>
                                        </p:tav>
                                        <p:tav tm="100000">
                                          <p:val>
                                            <p:strVal val="#ppt_h"/>
                                          </p:val>
                                        </p:tav>
                                      </p:tavLst>
                                    </p:anim>
                                    <p:animEffect transition="in" filter="fade">
                                      <p:cBhvr>
                                        <p:cTn id="33" dur="1000"/>
                                        <p:tgtEl>
                                          <p:spTgt spid="2">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2">
                                            <p:txEl>
                                              <p:pRg st="2" end="2"/>
                                            </p:txEl>
                                          </p:spTgt>
                                        </p:tgtEl>
                                        <p:attrNameLst>
                                          <p:attrName>style.visibility</p:attrName>
                                        </p:attrNameLst>
                                      </p:cBhvr>
                                      <p:to>
                                        <p:strVal val="visible"/>
                                      </p:to>
                                    </p:set>
                                    <p:anim calcmode="lin" valueType="num">
                                      <p:cBhvr>
                                        <p:cTn id="38" dur="1000" fill="hold"/>
                                        <p:tgtEl>
                                          <p:spTgt spid="2">
                                            <p:txEl>
                                              <p:pRg st="2" end="2"/>
                                            </p:txEl>
                                          </p:spTgt>
                                        </p:tgtEl>
                                        <p:attrNameLst>
                                          <p:attrName>ppt_w</p:attrName>
                                        </p:attrNameLst>
                                      </p:cBhvr>
                                      <p:tavLst>
                                        <p:tav tm="0">
                                          <p:val>
                                            <p:strVal val="#ppt_w*0.70"/>
                                          </p:val>
                                        </p:tav>
                                        <p:tav tm="100000">
                                          <p:val>
                                            <p:strVal val="#ppt_w"/>
                                          </p:val>
                                        </p:tav>
                                      </p:tavLst>
                                    </p:anim>
                                    <p:anim calcmode="lin" valueType="num">
                                      <p:cBhvr>
                                        <p:cTn id="39" dur="1000" fill="hold"/>
                                        <p:tgtEl>
                                          <p:spTgt spid="2">
                                            <p:txEl>
                                              <p:pRg st="2" end="2"/>
                                            </p:txEl>
                                          </p:spTgt>
                                        </p:tgtEl>
                                        <p:attrNameLst>
                                          <p:attrName>ppt_h</p:attrName>
                                        </p:attrNameLst>
                                      </p:cBhvr>
                                      <p:tavLst>
                                        <p:tav tm="0">
                                          <p:val>
                                            <p:strVal val="#ppt_h"/>
                                          </p:val>
                                        </p:tav>
                                        <p:tav tm="100000">
                                          <p:val>
                                            <p:strVal val="#ppt_h"/>
                                          </p:val>
                                        </p:tav>
                                      </p:tavLst>
                                    </p:anim>
                                    <p:animEffect transition="in" filter="fade">
                                      <p:cBhvr>
                                        <p:cTn id="40" dur="1000"/>
                                        <p:tgtEl>
                                          <p:spTgt spid="2">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2">
                                            <p:txEl>
                                              <p:pRg st="3" end="3"/>
                                            </p:txEl>
                                          </p:spTgt>
                                        </p:tgtEl>
                                        <p:attrNameLst>
                                          <p:attrName>style.visibility</p:attrName>
                                        </p:attrNameLst>
                                      </p:cBhvr>
                                      <p:to>
                                        <p:strVal val="visible"/>
                                      </p:to>
                                    </p:set>
                                    <p:anim calcmode="lin" valueType="num">
                                      <p:cBhvr>
                                        <p:cTn id="45" dur="1000" fill="hold"/>
                                        <p:tgtEl>
                                          <p:spTgt spid="2">
                                            <p:txEl>
                                              <p:pRg st="3" end="3"/>
                                            </p:txEl>
                                          </p:spTgt>
                                        </p:tgtEl>
                                        <p:attrNameLst>
                                          <p:attrName>ppt_w</p:attrName>
                                        </p:attrNameLst>
                                      </p:cBhvr>
                                      <p:tavLst>
                                        <p:tav tm="0">
                                          <p:val>
                                            <p:strVal val="#ppt_w*0.70"/>
                                          </p:val>
                                        </p:tav>
                                        <p:tav tm="100000">
                                          <p:val>
                                            <p:strVal val="#ppt_w"/>
                                          </p:val>
                                        </p:tav>
                                      </p:tavLst>
                                    </p:anim>
                                    <p:anim calcmode="lin" valueType="num">
                                      <p:cBhvr>
                                        <p:cTn id="46" dur="1000" fill="hold"/>
                                        <p:tgtEl>
                                          <p:spTgt spid="2">
                                            <p:txEl>
                                              <p:pRg st="3" end="3"/>
                                            </p:txEl>
                                          </p:spTgt>
                                        </p:tgtEl>
                                        <p:attrNameLst>
                                          <p:attrName>ppt_h</p:attrName>
                                        </p:attrNameLst>
                                      </p:cBhvr>
                                      <p:tavLst>
                                        <p:tav tm="0">
                                          <p:val>
                                            <p:strVal val="#ppt_h"/>
                                          </p:val>
                                        </p:tav>
                                        <p:tav tm="100000">
                                          <p:val>
                                            <p:strVal val="#ppt_h"/>
                                          </p:val>
                                        </p:tav>
                                      </p:tavLst>
                                    </p:anim>
                                    <p:animEffect transition="in" filter="fade">
                                      <p:cBhvr>
                                        <p:cTn id="47" dur="1000"/>
                                        <p:tgtEl>
                                          <p:spTgt spid="2">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2">
                                            <p:txEl>
                                              <p:pRg st="4" end="4"/>
                                            </p:txEl>
                                          </p:spTgt>
                                        </p:tgtEl>
                                        <p:attrNameLst>
                                          <p:attrName>style.visibility</p:attrName>
                                        </p:attrNameLst>
                                      </p:cBhvr>
                                      <p:to>
                                        <p:strVal val="visible"/>
                                      </p:to>
                                    </p:set>
                                    <p:anim calcmode="lin" valueType="num">
                                      <p:cBhvr>
                                        <p:cTn id="52" dur="1000" fill="hold"/>
                                        <p:tgtEl>
                                          <p:spTgt spid="2">
                                            <p:txEl>
                                              <p:pRg st="4" end="4"/>
                                            </p:txEl>
                                          </p:spTgt>
                                        </p:tgtEl>
                                        <p:attrNameLst>
                                          <p:attrName>ppt_w</p:attrName>
                                        </p:attrNameLst>
                                      </p:cBhvr>
                                      <p:tavLst>
                                        <p:tav tm="0">
                                          <p:val>
                                            <p:strVal val="#ppt_w*0.70"/>
                                          </p:val>
                                        </p:tav>
                                        <p:tav tm="100000">
                                          <p:val>
                                            <p:strVal val="#ppt_w"/>
                                          </p:val>
                                        </p:tav>
                                      </p:tavLst>
                                    </p:anim>
                                    <p:anim calcmode="lin" valueType="num">
                                      <p:cBhvr>
                                        <p:cTn id="53" dur="1000" fill="hold"/>
                                        <p:tgtEl>
                                          <p:spTgt spid="2">
                                            <p:txEl>
                                              <p:pRg st="4" end="4"/>
                                            </p:txEl>
                                          </p:spTgt>
                                        </p:tgtEl>
                                        <p:attrNameLst>
                                          <p:attrName>ppt_h</p:attrName>
                                        </p:attrNameLst>
                                      </p:cBhvr>
                                      <p:tavLst>
                                        <p:tav tm="0">
                                          <p:val>
                                            <p:strVal val="#ppt_h"/>
                                          </p:val>
                                        </p:tav>
                                        <p:tav tm="100000">
                                          <p:val>
                                            <p:strVal val="#ppt_h"/>
                                          </p:val>
                                        </p:tav>
                                      </p:tavLst>
                                    </p:anim>
                                    <p:animEffect transition="in" filter="fade">
                                      <p:cBhvr>
                                        <p:cTn id="54" dur="1000"/>
                                        <p:tgtEl>
                                          <p:spTgt spid="2">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grpId="0" nodeType="clickEffect">
                                  <p:stCondLst>
                                    <p:cond delay="0"/>
                                  </p:stCondLst>
                                  <p:childTnLst>
                                    <p:set>
                                      <p:cBhvr>
                                        <p:cTn id="58" dur="1" fill="hold">
                                          <p:stCondLst>
                                            <p:cond delay="0"/>
                                          </p:stCondLst>
                                        </p:cTn>
                                        <p:tgtEl>
                                          <p:spTgt spid="161">
                                            <p:txEl>
                                              <p:pRg st="0" end="0"/>
                                            </p:txEl>
                                          </p:spTgt>
                                        </p:tgtEl>
                                        <p:attrNameLst>
                                          <p:attrName>style.visibility</p:attrName>
                                        </p:attrNameLst>
                                      </p:cBhvr>
                                      <p:to>
                                        <p:strVal val="visible"/>
                                      </p:to>
                                    </p:set>
                                    <p:anim calcmode="lin" valueType="num">
                                      <p:cBhvr>
                                        <p:cTn id="59" dur="1000" fill="hold"/>
                                        <p:tgtEl>
                                          <p:spTgt spid="161">
                                            <p:txEl>
                                              <p:pRg st="0" end="0"/>
                                            </p:txEl>
                                          </p:spTgt>
                                        </p:tgtEl>
                                        <p:attrNameLst>
                                          <p:attrName>ppt_w</p:attrName>
                                        </p:attrNameLst>
                                      </p:cBhvr>
                                      <p:tavLst>
                                        <p:tav tm="0">
                                          <p:val>
                                            <p:strVal val="#ppt_w*0.70"/>
                                          </p:val>
                                        </p:tav>
                                        <p:tav tm="100000">
                                          <p:val>
                                            <p:strVal val="#ppt_w"/>
                                          </p:val>
                                        </p:tav>
                                      </p:tavLst>
                                    </p:anim>
                                    <p:anim calcmode="lin" valueType="num">
                                      <p:cBhvr>
                                        <p:cTn id="60" dur="1000" fill="hold"/>
                                        <p:tgtEl>
                                          <p:spTgt spid="161">
                                            <p:txEl>
                                              <p:pRg st="0" end="0"/>
                                            </p:txEl>
                                          </p:spTgt>
                                        </p:tgtEl>
                                        <p:attrNameLst>
                                          <p:attrName>ppt_h</p:attrName>
                                        </p:attrNameLst>
                                      </p:cBhvr>
                                      <p:tavLst>
                                        <p:tav tm="0">
                                          <p:val>
                                            <p:strVal val="#ppt_h"/>
                                          </p:val>
                                        </p:tav>
                                        <p:tav tm="100000">
                                          <p:val>
                                            <p:strVal val="#ppt_h"/>
                                          </p:val>
                                        </p:tav>
                                      </p:tavLst>
                                    </p:anim>
                                    <p:animEffect transition="in" filter="fade">
                                      <p:cBhvr>
                                        <p:cTn id="61" dur="1000"/>
                                        <p:tgtEl>
                                          <p:spTgt spid="161">
                                            <p:txEl>
                                              <p:pRg st="0" end="0"/>
                                            </p:txEl>
                                          </p:spTgt>
                                        </p:tgtEl>
                                      </p:cBhvr>
                                    </p:animEffect>
                                  </p:childTnLst>
                                </p:cTn>
                              </p:par>
                              <p:par>
                                <p:cTn id="62" presetID="55" presetClass="entr" presetSubtype="0" fill="hold" grpId="0" nodeType="withEffect">
                                  <p:stCondLst>
                                    <p:cond delay="0"/>
                                  </p:stCondLst>
                                  <p:childTnLst>
                                    <p:set>
                                      <p:cBhvr>
                                        <p:cTn id="63" dur="1" fill="hold">
                                          <p:stCondLst>
                                            <p:cond delay="0"/>
                                          </p:stCondLst>
                                        </p:cTn>
                                        <p:tgtEl>
                                          <p:spTgt spid="169"/>
                                        </p:tgtEl>
                                        <p:attrNameLst>
                                          <p:attrName>style.visibility</p:attrName>
                                        </p:attrNameLst>
                                      </p:cBhvr>
                                      <p:to>
                                        <p:strVal val="visible"/>
                                      </p:to>
                                    </p:set>
                                    <p:anim calcmode="lin" valueType="num">
                                      <p:cBhvr>
                                        <p:cTn id="64" dur="1000" fill="hold"/>
                                        <p:tgtEl>
                                          <p:spTgt spid="169"/>
                                        </p:tgtEl>
                                        <p:attrNameLst>
                                          <p:attrName>ppt_w</p:attrName>
                                        </p:attrNameLst>
                                      </p:cBhvr>
                                      <p:tavLst>
                                        <p:tav tm="0">
                                          <p:val>
                                            <p:strVal val="#ppt_w*0.70"/>
                                          </p:val>
                                        </p:tav>
                                        <p:tav tm="100000">
                                          <p:val>
                                            <p:strVal val="#ppt_w"/>
                                          </p:val>
                                        </p:tav>
                                      </p:tavLst>
                                    </p:anim>
                                    <p:anim calcmode="lin" valueType="num">
                                      <p:cBhvr>
                                        <p:cTn id="65" dur="1000" fill="hold"/>
                                        <p:tgtEl>
                                          <p:spTgt spid="169"/>
                                        </p:tgtEl>
                                        <p:attrNameLst>
                                          <p:attrName>ppt_h</p:attrName>
                                        </p:attrNameLst>
                                      </p:cBhvr>
                                      <p:tavLst>
                                        <p:tav tm="0">
                                          <p:val>
                                            <p:strVal val="#ppt_h"/>
                                          </p:val>
                                        </p:tav>
                                        <p:tav tm="100000">
                                          <p:val>
                                            <p:strVal val="#ppt_h"/>
                                          </p:val>
                                        </p:tav>
                                      </p:tavLst>
                                    </p:anim>
                                    <p:animEffect transition="in" filter="fade">
                                      <p:cBhvr>
                                        <p:cTn id="66" dur="1000"/>
                                        <p:tgtEl>
                                          <p:spTgt spid="169"/>
                                        </p:tgtEl>
                                      </p:cBhvr>
                                    </p:animEffect>
                                  </p:childTnLst>
                                </p:cTn>
                              </p:par>
                              <p:par>
                                <p:cTn id="67" presetID="55"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 calcmode="lin" valueType="num">
                                      <p:cBhvr>
                                        <p:cTn id="69" dur="1000" fill="hold"/>
                                        <p:tgtEl>
                                          <p:spTgt spid="7"/>
                                        </p:tgtEl>
                                        <p:attrNameLst>
                                          <p:attrName>ppt_w</p:attrName>
                                        </p:attrNameLst>
                                      </p:cBhvr>
                                      <p:tavLst>
                                        <p:tav tm="0">
                                          <p:val>
                                            <p:strVal val="#ppt_w*0.70"/>
                                          </p:val>
                                        </p:tav>
                                        <p:tav tm="100000">
                                          <p:val>
                                            <p:strVal val="#ppt_w"/>
                                          </p:val>
                                        </p:tav>
                                      </p:tavLst>
                                    </p:anim>
                                    <p:anim calcmode="lin" valueType="num">
                                      <p:cBhvr>
                                        <p:cTn id="70" dur="1000" fill="hold"/>
                                        <p:tgtEl>
                                          <p:spTgt spid="7"/>
                                        </p:tgtEl>
                                        <p:attrNameLst>
                                          <p:attrName>ppt_h</p:attrName>
                                        </p:attrNameLst>
                                      </p:cBhvr>
                                      <p:tavLst>
                                        <p:tav tm="0">
                                          <p:val>
                                            <p:strVal val="#ppt_h"/>
                                          </p:val>
                                        </p:tav>
                                        <p:tav tm="100000">
                                          <p:val>
                                            <p:strVal val="#ppt_h"/>
                                          </p:val>
                                        </p:tav>
                                      </p:tavLst>
                                    </p:anim>
                                    <p:animEffect transition="in" filter="fade">
                                      <p:cBhvr>
                                        <p:cTn id="71" dur="1000"/>
                                        <p:tgtEl>
                                          <p:spTgt spid="7"/>
                                        </p:tgtEl>
                                      </p:cBhvr>
                                    </p:animEffect>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0" nodeType="click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p:cTn id="76" dur="1000" fill="hold"/>
                                        <p:tgtEl>
                                          <p:spTgt spid="8"/>
                                        </p:tgtEl>
                                        <p:attrNameLst>
                                          <p:attrName>ppt_w</p:attrName>
                                        </p:attrNameLst>
                                      </p:cBhvr>
                                      <p:tavLst>
                                        <p:tav tm="0">
                                          <p:val>
                                            <p:strVal val="#ppt_w*0.70"/>
                                          </p:val>
                                        </p:tav>
                                        <p:tav tm="100000">
                                          <p:val>
                                            <p:strVal val="#ppt_w"/>
                                          </p:val>
                                        </p:tav>
                                      </p:tavLst>
                                    </p:anim>
                                    <p:anim calcmode="lin" valueType="num">
                                      <p:cBhvr>
                                        <p:cTn id="77" dur="1000" fill="hold"/>
                                        <p:tgtEl>
                                          <p:spTgt spid="8"/>
                                        </p:tgtEl>
                                        <p:attrNameLst>
                                          <p:attrName>ppt_h</p:attrName>
                                        </p:attrNameLst>
                                      </p:cBhvr>
                                      <p:tavLst>
                                        <p:tav tm="0">
                                          <p:val>
                                            <p:strVal val="#ppt_h"/>
                                          </p:val>
                                        </p:tav>
                                        <p:tav tm="100000">
                                          <p:val>
                                            <p:strVal val="#ppt_h"/>
                                          </p:val>
                                        </p:tav>
                                      </p:tavLst>
                                    </p:anim>
                                    <p:animEffect transition="in" filter="fade">
                                      <p:cBhvr>
                                        <p:cTn id="7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build="p"/>
      <p:bldP spid="163" grpId="0" build="p"/>
      <p:bldP spid="167" grpId="0" animBg="1"/>
      <p:bldP spid="169" grpId="0" animBg="1"/>
      <p:bldP spid="170" grpId="0" animBg="1"/>
      <p:bldP spid="7" grpId="0" animBg="1"/>
      <p:bldP spid="2" grpId="0" build="p"/>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37"/>
          <p:cNvSpPr txBox="1">
            <a:spLocks noGrp="1"/>
          </p:cNvSpPr>
          <p:nvPr>
            <p:ph type="title"/>
          </p:nvPr>
        </p:nvSpPr>
        <p:spPr>
          <a:xfrm>
            <a:off x="618600" y="3485800"/>
            <a:ext cx="1581300" cy="10803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Forces &amp; Faiblesses</a:t>
            </a:r>
            <a:endParaRPr dirty="0"/>
          </a:p>
        </p:txBody>
      </p:sp>
      <p:sp>
        <p:nvSpPr>
          <p:cNvPr id="496" name="Google Shape;496;p37"/>
          <p:cNvSpPr txBox="1">
            <a:spLocks noGrp="1"/>
          </p:cNvSpPr>
          <p:nvPr>
            <p:ph type="subTitle" idx="1"/>
          </p:nvPr>
        </p:nvSpPr>
        <p:spPr>
          <a:xfrm>
            <a:off x="5912662" y="1651700"/>
            <a:ext cx="2428130" cy="351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2DA333"/>
                </a:solidFill>
              </a:rPr>
              <a:t>Faiblesse</a:t>
            </a:r>
            <a:endParaRPr dirty="0">
              <a:solidFill>
                <a:srgbClr val="2DA333"/>
              </a:solidFill>
            </a:endParaRPr>
          </a:p>
        </p:txBody>
      </p:sp>
      <p:sp>
        <p:nvSpPr>
          <p:cNvPr id="497" name="Google Shape;497;p37"/>
          <p:cNvSpPr txBox="1">
            <a:spLocks noGrp="1"/>
          </p:cNvSpPr>
          <p:nvPr>
            <p:ph type="subTitle" idx="2"/>
          </p:nvPr>
        </p:nvSpPr>
        <p:spPr>
          <a:xfrm>
            <a:off x="5848992" y="2102885"/>
            <a:ext cx="3056100" cy="1879561"/>
          </a:xfrm>
          <a:prstGeom prst="rect">
            <a:avLst/>
          </a:prstGeom>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fr-FR" dirty="0"/>
              <a:t>Manque d’expérience pratique</a:t>
            </a:r>
            <a:endParaRPr dirty="0"/>
          </a:p>
          <a:p>
            <a:pPr marL="457200" lvl="0" indent="-317500" algn="l" rtl="0">
              <a:spcBef>
                <a:spcPts val="0"/>
              </a:spcBef>
              <a:spcAft>
                <a:spcPts val="0"/>
              </a:spcAft>
              <a:buSzPts val="1400"/>
              <a:buChar char="●"/>
            </a:pPr>
            <a:r>
              <a:rPr lang="fr-FR" dirty="0"/>
              <a:t>Défi de formation </a:t>
            </a:r>
            <a:endParaRPr dirty="0"/>
          </a:p>
          <a:p>
            <a:pPr indent="-317500">
              <a:buSzPts val="1400"/>
              <a:buFont typeface="Montserrat"/>
              <a:buChar char="●"/>
            </a:pPr>
            <a:r>
              <a:rPr lang="fr-FR" dirty="0"/>
              <a:t>Personnalisation limitée</a:t>
            </a:r>
          </a:p>
          <a:p>
            <a:pPr marL="457200" lvl="0" indent="-317500" algn="l" rtl="0">
              <a:spcBef>
                <a:spcPts val="0"/>
              </a:spcBef>
              <a:spcAft>
                <a:spcPts val="0"/>
              </a:spcAft>
              <a:buSzPts val="1400"/>
              <a:buChar char="●"/>
            </a:pPr>
            <a:r>
              <a:rPr lang="fr-FR" dirty="0"/>
              <a:t>Absence de client actif</a:t>
            </a:r>
            <a:endParaRPr dirty="0"/>
          </a:p>
          <a:p>
            <a:pPr marL="457200" lvl="0" indent="-317500" algn="l" rtl="0">
              <a:spcBef>
                <a:spcPts val="0"/>
              </a:spcBef>
              <a:spcAft>
                <a:spcPts val="0"/>
              </a:spcAft>
              <a:buSzPts val="1400"/>
              <a:buChar char="●"/>
            </a:pPr>
            <a:r>
              <a:rPr lang="fr-FR" dirty="0"/>
              <a:t>Faible disponibilité de données clients réelles</a:t>
            </a:r>
            <a:endParaRPr dirty="0"/>
          </a:p>
        </p:txBody>
      </p:sp>
      <p:sp>
        <p:nvSpPr>
          <p:cNvPr id="498" name="Google Shape;498;p37"/>
          <p:cNvSpPr txBox="1">
            <a:spLocks noGrp="1"/>
          </p:cNvSpPr>
          <p:nvPr>
            <p:ph type="subTitle" idx="3"/>
          </p:nvPr>
        </p:nvSpPr>
        <p:spPr>
          <a:xfrm>
            <a:off x="2439475" y="1653800"/>
            <a:ext cx="2551200" cy="34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solidFill>
                  <a:srgbClr val="2DA333"/>
                </a:solidFill>
              </a:rPr>
              <a:t>Forces</a:t>
            </a:r>
            <a:endParaRPr dirty="0">
              <a:solidFill>
                <a:srgbClr val="2DA333"/>
              </a:solidFill>
            </a:endParaRPr>
          </a:p>
        </p:txBody>
      </p:sp>
      <p:sp>
        <p:nvSpPr>
          <p:cNvPr id="499" name="Google Shape;499;p37"/>
          <p:cNvSpPr txBox="1">
            <a:spLocks noGrp="1"/>
          </p:cNvSpPr>
          <p:nvPr>
            <p:ph type="subTitle" idx="4"/>
          </p:nvPr>
        </p:nvSpPr>
        <p:spPr>
          <a:xfrm>
            <a:off x="2439475" y="1947551"/>
            <a:ext cx="2992500" cy="2389500"/>
          </a:xfrm>
          <a:prstGeom prst="rect">
            <a:avLst/>
          </a:prstGeom>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fr-FR" dirty="0"/>
              <a:t>Processus bien définis </a:t>
            </a:r>
          </a:p>
          <a:p>
            <a:pPr marL="457200" lvl="0" indent="-317500" algn="l" rtl="0">
              <a:spcBef>
                <a:spcPts val="0"/>
              </a:spcBef>
              <a:spcAft>
                <a:spcPts val="0"/>
              </a:spcAft>
              <a:buSzPts val="1400"/>
              <a:buChar char="●"/>
            </a:pPr>
            <a:r>
              <a:rPr lang="fr-FR" dirty="0"/>
              <a:t>Sécurité avancée</a:t>
            </a:r>
          </a:p>
          <a:p>
            <a:pPr marL="457200" lvl="0" indent="-317500" algn="l" rtl="0">
              <a:spcBef>
                <a:spcPts val="0"/>
              </a:spcBef>
              <a:spcAft>
                <a:spcPts val="0"/>
              </a:spcAft>
              <a:buSzPts val="1400"/>
              <a:buChar char="●"/>
            </a:pPr>
            <a:r>
              <a:rPr lang="fr-FR" dirty="0"/>
              <a:t>Capacités d'évolutivité</a:t>
            </a:r>
          </a:p>
          <a:p>
            <a:pPr marL="457200" lvl="0" indent="-317500" algn="l" rtl="0">
              <a:spcBef>
                <a:spcPts val="0"/>
              </a:spcBef>
              <a:spcAft>
                <a:spcPts val="0"/>
              </a:spcAft>
              <a:buSzPts val="1400"/>
              <a:buChar char="●"/>
            </a:pPr>
            <a:r>
              <a:rPr lang="fr-FR" dirty="0"/>
              <a:t>Système et outils en place</a:t>
            </a:r>
            <a:endParaRPr dirty="0"/>
          </a:p>
          <a:p>
            <a:pPr marL="457200" lvl="0" indent="-317500" algn="l" rtl="0">
              <a:spcBef>
                <a:spcPts val="0"/>
              </a:spcBef>
              <a:spcAft>
                <a:spcPts val="0"/>
              </a:spcAft>
              <a:buSzPts val="1400"/>
              <a:buChar char="●"/>
            </a:pPr>
            <a:r>
              <a:rPr lang="fr-FR" dirty="0"/>
              <a:t>Économies de coûts</a:t>
            </a:r>
          </a:p>
          <a:p>
            <a:pPr marL="457200" lvl="0" indent="-317500" algn="l" rtl="0">
              <a:spcBef>
                <a:spcPts val="0"/>
              </a:spcBef>
              <a:spcAft>
                <a:spcPts val="0"/>
              </a:spcAft>
              <a:buSzPts val="1400"/>
              <a:buChar char="●"/>
            </a:pPr>
            <a:r>
              <a:rPr lang="fr-FR" dirty="0"/>
              <a:t>Préparation à la demande client</a:t>
            </a:r>
          </a:p>
          <a:p>
            <a:pPr marL="457200" lvl="0" indent="-317500" algn="l" rtl="0">
              <a:spcBef>
                <a:spcPts val="0"/>
              </a:spcBef>
              <a:spcAft>
                <a:spcPts val="0"/>
              </a:spcAft>
              <a:buSzPts val="1400"/>
              <a:buChar char="●"/>
            </a:pPr>
            <a:r>
              <a:rPr lang="fr-FR" dirty="0"/>
              <a:t>Assistance de notre partenaire AMEN</a:t>
            </a:r>
          </a:p>
        </p:txBody>
      </p:sp>
      <p:sp>
        <p:nvSpPr>
          <p:cNvPr id="500" name="Google Shape;500;p37"/>
          <p:cNvSpPr/>
          <p:nvPr/>
        </p:nvSpPr>
        <p:spPr>
          <a:xfrm>
            <a:off x="2516625" y="1613555"/>
            <a:ext cx="766800" cy="42000"/>
          </a:xfrm>
          <a:prstGeom prst="rect">
            <a:avLst/>
          </a:pr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37"/>
          <p:cNvSpPr/>
          <p:nvPr/>
        </p:nvSpPr>
        <p:spPr>
          <a:xfrm>
            <a:off x="5994500" y="1613555"/>
            <a:ext cx="766800" cy="42000"/>
          </a:xfrm>
          <a:prstGeom prst="rect">
            <a:avLst/>
          </a:pr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7"/>
          <p:cNvSpPr/>
          <p:nvPr/>
        </p:nvSpPr>
        <p:spPr>
          <a:xfrm>
            <a:off x="2551701" y="1078797"/>
            <a:ext cx="305799" cy="484337"/>
          </a:xfrm>
          <a:custGeom>
            <a:avLst/>
            <a:gdLst/>
            <a:ahLst/>
            <a:cxnLst/>
            <a:rect l="l" t="t" r="r" b="b"/>
            <a:pathLst>
              <a:path w="7240" h="11467" extrusionOk="0">
                <a:moveTo>
                  <a:pt x="1048" y="346"/>
                </a:moveTo>
                <a:cubicBezTo>
                  <a:pt x="1156" y="346"/>
                  <a:pt x="1239" y="441"/>
                  <a:pt x="1239" y="537"/>
                </a:cubicBezTo>
                <a:cubicBezTo>
                  <a:pt x="1239" y="644"/>
                  <a:pt x="1156" y="727"/>
                  <a:pt x="1048" y="727"/>
                </a:cubicBezTo>
                <a:cubicBezTo>
                  <a:pt x="941" y="727"/>
                  <a:pt x="858" y="644"/>
                  <a:pt x="858" y="537"/>
                </a:cubicBezTo>
                <a:cubicBezTo>
                  <a:pt x="858" y="429"/>
                  <a:pt x="941" y="346"/>
                  <a:pt x="1048" y="346"/>
                </a:cubicBezTo>
                <a:close/>
                <a:moveTo>
                  <a:pt x="3549" y="1203"/>
                </a:moveTo>
                <a:lnTo>
                  <a:pt x="3906" y="1453"/>
                </a:lnTo>
                <a:lnTo>
                  <a:pt x="3549" y="1453"/>
                </a:lnTo>
                <a:lnTo>
                  <a:pt x="3549" y="1203"/>
                </a:lnTo>
                <a:close/>
                <a:moveTo>
                  <a:pt x="6883" y="1060"/>
                </a:moveTo>
                <a:lnTo>
                  <a:pt x="6883" y="1072"/>
                </a:lnTo>
                <a:lnTo>
                  <a:pt x="6097" y="2799"/>
                </a:lnTo>
                <a:cubicBezTo>
                  <a:pt x="6085" y="2846"/>
                  <a:pt x="6085" y="2894"/>
                  <a:pt x="6097" y="2942"/>
                </a:cubicBezTo>
                <a:lnTo>
                  <a:pt x="6883" y="4680"/>
                </a:lnTo>
                <a:lnTo>
                  <a:pt x="4620" y="4680"/>
                </a:lnTo>
                <a:lnTo>
                  <a:pt x="4620" y="1608"/>
                </a:lnTo>
                <a:cubicBezTo>
                  <a:pt x="4620" y="1549"/>
                  <a:pt x="4597" y="1501"/>
                  <a:pt x="4549" y="1477"/>
                </a:cubicBezTo>
                <a:lnTo>
                  <a:pt x="3942" y="1060"/>
                </a:lnTo>
                <a:close/>
                <a:moveTo>
                  <a:pt x="6883" y="4680"/>
                </a:moveTo>
                <a:cubicBezTo>
                  <a:pt x="6883" y="4686"/>
                  <a:pt x="6880" y="4689"/>
                  <a:pt x="6878" y="4689"/>
                </a:cubicBezTo>
                <a:cubicBezTo>
                  <a:pt x="6877" y="4689"/>
                  <a:pt x="6877" y="4686"/>
                  <a:pt x="6883" y="4680"/>
                </a:cubicBezTo>
                <a:close/>
                <a:moveTo>
                  <a:pt x="4299" y="1787"/>
                </a:moveTo>
                <a:lnTo>
                  <a:pt x="4299" y="5394"/>
                </a:lnTo>
                <a:lnTo>
                  <a:pt x="1941" y="5406"/>
                </a:lnTo>
                <a:lnTo>
                  <a:pt x="1941" y="2692"/>
                </a:lnTo>
                <a:cubicBezTo>
                  <a:pt x="1941" y="2608"/>
                  <a:pt x="1870" y="2537"/>
                  <a:pt x="1787" y="2537"/>
                </a:cubicBezTo>
                <a:cubicBezTo>
                  <a:pt x="1691" y="2537"/>
                  <a:pt x="1620" y="2608"/>
                  <a:pt x="1620" y="2692"/>
                </a:cubicBezTo>
                <a:lnTo>
                  <a:pt x="1620" y="5406"/>
                </a:lnTo>
                <a:lnTo>
                  <a:pt x="1227" y="5406"/>
                </a:lnTo>
                <a:lnTo>
                  <a:pt x="1227" y="1787"/>
                </a:lnTo>
                <a:lnTo>
                  <a:pt x="1620" y="1787"/>
                </a:lnTo>
                <a:lnTo>
                  <a:pt x="1620" y="1989"/>
                </a:lnTo>
                <a:cubicBezTo>
                  <a:pt x="1620" y="2072"/>
                  <a:pt x="1691" y="2144"/>
                  <a:pt x="1787" y="2144"/>
                </a:cubicBezTo>
                <a:cubicBezTo>
                  <a:pt x="1870" y="2144"/>
                  <a:pt x="1941" y="2072"/>
                  <a:pt x="1941" y="1989"/>
                </a:cubicBezTo>
                <a:lnTo>
                  <a:pt x="1941" y="1787"/>
                </a:lnTo>
                <a:close/>
                <a:moveTo>
                  <a:pt x="1584" y="10764"/>
                </a:moveTo>
                <a:cubicBezTo>
                  <a:pt x="1691" y="10764"/>
                  <a:pt x="1787" y="10859"/>
                  <a:pt x="1787" y="10954"/>
                </a:cubicBezTo>
                <a:lnTo>
                  <a:pt x="1787" y="11145"/>
                </a:lnTo>
                <a:lnTo>
                  <a:pt x="322" y="11145"/>
                </a:lnTo>
                <a:lnTo>
                  <a:pt x="322" y="10954"/>
                </a:lnTo>
                <a:cubicBezTo>
                  <a:pt x="322" y="10847"/>
                  <a:pt x="417" y="10764"/>
                  <a:pt x="513" y="10764"/>
                </a:cubicBezTo>
                <a:close/>
                <a:moveTo>
                  <a:pt x="1048" y="1"/>
                </a:moveTo>
                <a:cubicBezTo>
                  <a:pt x="775" y="1"/>
                  <a:pt x="536" y="239"/>
                  <a:pt x="536" y="525"/>
                </a:cubicBezTo>
                <a:cubicBezTo>
                  <a:pt x="536" y="763"/>
                  <a:pt x="679" y="953"/>
                  <a:pt x="894" y="1037"/>
                </a:cubicBezTo>
                <a:lnTo>
                  <a:pt x="894" y="10419"/>
                </a:lnTo>
                <a:lnTo>
                  <a:pt x="513" y="10419"/>
                </a:lnTo>
                <a:cubicBezTo>
                  <a:pt x="215" y="10419"/>
                  <a:pt x="1" y="10657"/>
                  <a:pt x="1" y="10943"/>
                </a:cubicBezTo>
                <a:lnTo>
                  <a:pt x="1" y="11300"/>
                </a:lnTo>
                <a:cubicBezTo>
                  <a:pt x="1" y="11395"/>
                  <a:pt x="72" y="11466"/>
                  <a:pt x="155" y="11466"/>
                </a:cubicBezTo>
                <a:lnTo>
                  <a:pt x="1965" y="11466"/>
                </a:lnTo>
                <a:cubicBezTo>
                  <a:pt x="2049" y="11466"/>
                  <a:pt x="2120" y="11395"/>
                  <a:pt x="2120" y="11300"/>
                </a:cubicBezTo>
                <a:lnTo>
                  <a:pt x="2120" y="10943"/>
                </a:lnTo>
                <a:cubicBezTo>
                  <a:pt x="2120" y="10645"/>
                  <a:pt x="1882" y="10419"/>
                  <a:pt x="1608" y="10419"/>
                </a:cubicBezTo>
                <a:lnTo>
                  <a:pt x="1227" y="10419"/>
                </a:lnTo>
                <a:lnTo>
                  <a:pt x="1227" y="5740"/>
                </a:lnTo>
                <a:lnTo>
                  <a:pt x="4299" y="5740"/>
                </a:lnTo>
                <a:cubicBezTo>
                  <a:pt x="4489" y="5740"/>
                  <a:pt x="4632" y="5585"/>
                  <a:pt x="4632" y="5394"/>
                </a:cubicBezTo>
                <a:lnTo>
                  <a:pt x="4632" y="5025"/>
                </a:lnTo>
                <a:lnTo>
                  <a:pt x="6883" y="5025"/>
                </a:lnTo>
                <a:cubicBezTo>
                  <a:pt x="7002" y="5025"/>
                  <a:pt x="7109" y="4966"/>
                  <a:pt x="7180" y="4859"/>
                </a:cubicBezTo>
                <a:cubicBezTo>
                  <a:pt x="7228" y="4763"/>
                  <a:pt x="7240" y="4632"/>
                  <a:pt x="7180" y="4525"/>
                </a:cubicBezTo>
                <a:lnTo>
                  <a:pt x="6442" y="2882"/>
                </a:lnTo>
                <a:lnTo>
                  <a:pt x="7180" y="1227"/>
                </a:lnTo>
                <a:cubicBezTo>
                  <a:pt x="7228" y="1120"/>
                  <a:pt x="7228" y="989"/>
                  <a:pt x="7156" y="894"/>
                </a:cubicBezTo>
                <a:cubicBezTo>
                  <a:pt x="7097" y="787"/>
                  <a:pt x="6978" y="727"/>
                  <a:pt x="6859" y="727"/>
                </a:cubicBezTo>
                <a:lnTo>
                  <a:pt x="3358" y="727"/>
                </a:lnTo>
                <a:cubicBezTo>
                  <a:pt x="3275" y="727"/>
                  <a:pt x="3192" y="810"/>
                  <a:pt x="3192" y="894"/>
                </a:cubicBezTo>
                <a:lnTo>
                  <a:pt x="3192" y="1453"/>
                </a:lnTo>
                <a:lnTo>
                  <a:pt x="1215" y="1453"/>
                </a:lnTo>
                <a:lnTo>
                  <a:pt x="1215" y="1037"/>
                </a:lnTo>
                <a:cubicBezTo>
                  <a:pt x="1429" y="953"/>
                  <a:pt x="1572" y="763"/>
                  <a:pt x="1572" y="525"/>
                </a:cubicBezTo>
                <a:cubicBezTo>
                  <a:pt x="1572" y="227"/>
                  <a:pt x="1334" y="1"/>
                  <a:pt x="1048" y="1"/>
                </a:cubicBezTo>
                <a:close/>
              </a:path>
            </a:pathLst>
          </a:custGeom>
          <a:solidFill>
            <a:srgbClr val="2DA3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oogle Shape;434;p33">
            <a:extLst>
              <a:ext uri="{FF2B5EF4-FFF2-40B4-BE49-F238E27FC236}">
                <a16:creationId xmlns:a16="http://schemas.microsoft.com/office/drawing/2014/main" id="{06018858-20B3-7759-E765-428CCB10F024}"/>
              </a:ext>
            </a:extLst>
          </p:cNvPr>
          <p:cNvGrpSpPr/>
          <p:nvPr/>
        </p:nvGrpSpPr>
        <p:grpSpPr>
          <a:xfrm>
            <a:off x="6053456" y="1117232"/>
            <a:ext cx="466092" cy="437798"/>
            <a:chOff x="1749728" y="2894777"/>
            <a:chExt cx="386927" cy="363438"/>
          </a:xfrm>
          <a:solidFill>
            <a:srgbClr val="2DA333"/>
          </a:solidFill>
        </p:grpSpPr>
        <p:sp>
          <p:nvSpPr>
            <p:cNvPr id="3" name="Google Shape;435;p33">
              <a:extLst>
                <a:ext uri="{FF2B5EF4-FFF2-40B4-BE49-F238E27FC236}">
                  <a16:creationId xmlns:a16="http://schemas.microsoft.com/office/drawing/2014/main" id="{A2619AFC-9FF6-8AF0-386F-713E65FB52E6}"/>
                </a:ext>
              </a:extLst>
            </p:cNvPr>
            <p:cNvSpPr/>
            <p:nvPr/>
          </p:nvSpPr>
          <p:spPr>
            <a:xfrm>
              <a:off x="1809595" y="3025333"/>
              <a:ext cx="97424" cy="32432"/>
            </a:xfrm>
            <a:custGeom>
              <a:avLst/>
              <a:gdLst/>
              <a:ahLst/>
              <a:cxnLst/>
              <a:rect l="l" t="t" r="r" b="b"/>
              <a:pathLst>
                <a:path w="3061" h="1019" extrusionOk="0">
                  <a:moveTo>
                    <a:pt x="1208" y="0"/>
                  </a:moveTo>
                  <a:cubicBezTo>
                    <a:pt x="852" y="0"/>
                    <a:pt x="531" y="35"/>
                    <a:pt x="322" y="66"/>
                  </a:cubicBezTo>
                  <a:cubicBezTo>
                    <a:pt x="143" y="101"/>
                    <a:pt x="1" y="244"/>
                    <a:pt x="1" y="423"/>
                  </a:cubicBezTo>
                  <a:lnTo>
                    <a:pt x="1" y="840"/>
                  </a:lnTo>
                  <a:cubicBezTo>
                    <a:pt x="1" y="947"/>
                    <a:pt x="84" y="1018"/>
                    <a:pt x="179" y="1018"/>
                  </a:cubicBezTo>
                  <a:cubicBezTo>
                    <a:pt x="286" y="1018"/>
                    <a:pt x="358" y="947"/>
                    <a:pt x="358" y="840"/>
                  </a:cubicBezTo>
                  <a:lnTo>
                    <a:pt x="358" y="423"/>
                  </a:lnTo>
                  <a:cubicBezTo>
                    <a:pt x="358" y="423"/>
                    <a:pt x="358" y="411"/>
                    <a:pt x="382" y="411"/>
                  </a:cubicBezTo>
                  <a:cubicBezTo>
                    <a:pt x="549" y="383"/>
                    <a:pt x="870" y="340"/>
                    <a:pt x="1231" y="340"/>
                  </a:cubicBezTo>
                  <a:cubicBezTo>
                    <a:pt x="1330" y="340"/>
                    <a:pt x="1433" y="344"/>
                    <a:pt x="1536" y="351"/>
                  </a:cubicBezTo>
                  <a:cubicBezTo>
                    <a:pt x="2084" y="387"/>
                    <a:pt x="2489" y="530"/>
                    <a:pt x="2727" y="768"/>
                  </a:cubicBezTo>
                  <a:cubicBezTo>
                    <a:pt x="2763" y="804"/>
                    <a:pt x="2807" y="822"/>
                    <a:pt x="2852" y="822"/>
                  </a:cubicBezTo>
                  <a:cubicBezTo>
                    <a:pt x="2897" y="822"/>
                    <a:pt x="2941" y="804"/>
                    <a:pt x="2977" y="768"/>
                  </a:cubicBezTo>
                  <a:cubicBezTo>
                    <a:pt x="3060" y="709"/>
                    <a:pt x="3060" y="590"/>
                    <a:pt x="2977" y="530"/>
                  </a:cubicBezTo>
                  <a:cubicBezTo>
                    <a:pt x="2554" y="107"/>
                    <a:pt x="1828" y="0"/>
                    <a:pt x="12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436;p33">
              <a:extLst>
                <a:ext uri="{FF2B5EF4-FFF2-40B4-BE49-F238E27FC236}">
                  <a16:creationId xmlns:a16="http://schemas.microsoft.com/office/drawing/2014/main" id="{3AC52EB4-172F-C7C2-9F43-DC503344251E}"/>
                </a:ext>
              </a:extLst>
            </p:cNvPr>
            <p:cNvSpPr/>
            <p:nvPr/>
          </p:nvSpPr>
          <p:spPr>
            <a:xfrm>
              <a:off x="1749728" y="2974346"/>
              <a:ext cx="216777" cy="283869"/>
            </a:xfrm>
            <a:custGeom>
              <a:avLst/>
              <a:gdLst/>
              <a:ahLst/>
              <a:cxnLst/>
              <a:rect l="l" t="t" r="r" b="b"/>
              <a:pathLst>
                <a:path w="6811" h="8919" extrusionOk="0">
                  <a:moveTo>
                    <a:pt x="5311" y="334"/>
                  </a:moveTo>
                  <a:lnTo>
                    <a:pt x="5311" y="2061"/>
                  </a:lnTo>
                  <a:cubicBezTo>
                    <a:pt x="5311" y="2311"/>
                    <a:pt x="5251" y="2561"/>
                    <a:pt x="5132" y="2799"/>
                  </a:cubicBezTo>
                  <a:cubicBezTo>
                    <a:pt x="5120" y="2835"/>
                    <a:pt x="5120" y="2846"/>
                    <a:pt x="5120" y="2882"/>
                  </a:cubicBezTo>
                  <a:lnTo>
                    <a:pt x="5120" y="3382"/>
                  </a:lnTo>
                  <a:cubicBezTo>
                    <a:pt x="5120" y="3858"/>
                    <a:pt x="4918" y="4311"/>
                    <a:pt x="4560" y="4644"/>
                  </a:cubicBezTo>
                  <a:cubicBezTo>
                    <a:pt x="4227" y="4955"/>
                    <a:pt x="3811" y="5111"/>
                    <a:pt x="3369" y="5111"/>
                  </a:cubicBezTo>
                  <a:cubicBezTo>
                    <a:pt x="3338" y="5111"/>
                    <a:pt x="3306" y="5110"/>
                    <a:pt x="3275" y="5109"/>
                  </a:cubicBezTo>
                  <a:cubicBezTo>
                    <a:pt x="2382" y="5061"/>
                    <a:pt x="1679" y="4275"/>
                    <a:pt x="1679" y="3323"/>
                  </a:cubicBezTo>
                  <a:lnTo>
                    <a:pt x="1679" y="2882"/>
                  </a:lnTo>
                  <a:cubicBezTo>
                    <a:pt x="1679" y="2846"/>
                    <a:pt x="1679" y="2823"/>
                    <a:pt x="1667" y="2799"/>
                  </a:cubicBezTo>
                  <a:cubicBezTo>
                    <a:pt x="1548" y="2561"/>
                    <a:pt x="1489" y="2311"/>
                    <a:pt x="1489" y="2061"/>
                  </a:cubicBezTo>
                  <a:lnTo>
                    <a:pt x="1489" y="1668"/>
                  </a:lnTo>
                  <a:cubicBezTo>
                    <a:pt x="1489" y="930"/>
                    <a:pt x="2096" y="334"/>
                    <a:pt x="2822" y="334"/>
                  </a:cubicBezTo>
                  <a:close/>
                  <a:moveTo>
                    <a:pt x="4358" y="5240"/>
                  </a:moveTo>
                  <a:lnTo>
                    <a:pt x="4358" y="5573"/>
                  </a:lnTo>
                  <a:lnTo>
                    <a:pt x="3406" y="6228"/>
                  </a:lnTo>
                  <a:lnTo>
                    <a:pt x="2441" y="5573"/>
                  </a:lnTo>
                  <a:lnTo>
                    <a:pt x="2441" y="5240"/>
                  </a:lnTo>
                  <a:cubicBezTo>
                    <a:pt x="2691" y="5371"/>
                    <a:pt x="2977" y="5466"/>
                    <a:pt x="3251" y="5478"/>
                  </a:cubicBezTo>
                  <a:lnTo>
                    <a:pt x="3394" y="5478"/>
                  </a:lnTo>
                  <a:cubicBezTo>
                    <a:pt x="3727" y="5478"/>
                    <a:pt x="4060" y="5406"/>
                    <a:pt x="4358" y="5240"/>
                  </a:cubicBezTo>
                  <a:close/>
                  <a:moveTo>
                    <a:pt x="2286" y="5883"/>
                  </a:moveTo>
                  <a:lnTo>
                    <a:pt x="3120" y="6466"/>
                  </a:lnTo>
                  <a:lnTo>
                    <a:pt x="2679" y="6906"/>
                  </a:lnTo>
                  <a:lnTo>
                    <a:pt x="2655" y="6906"/>
                  </a:lnTo>
                  <a:lnTo>
                    <a:pt x="2108" y="6073"/>
                  </a:lnTo>
                  <a:lnTo>
                    <a:pt x="2286" y="5883"/>
                  </a:lnTo>
                  <a:close/>
                  <a:moveTo>
                    <a:pt x="4525" y="5883"/>
                  </a:moveTo>
                  <a:lnTo>
                    <a:pt x="4703" y="6073"/>
                  </a:lnTo>
                  <a:lnTo>
                    <a:pt x="4144" y="6906"/>
                  </a:lnTo>
                  <a:lnTo>
                    <a:pt x="4132" y="6906"/>
                  </a:lnTo>
                  <a:lnTo>
                    <a:pt x="3691" y="6466"/>
                  </a:lnTo>
                  <a:lnTo>
                    <a:pt x="4525" y="5883"/>
                  </a:lnTo>
                  <a:close/>
                  <a:moveTo>
                    <a:pt x="2834" y="1"/>
                  </a:moveTo>
                  <a:cubicBezTo>
                    <a:pt x="1905" y="1"/>
                    <a:pt x="1143" y="763"/>
                    <a:pt x="1143" y="1703"/>
                  </a:cubicBezTo>
                  <a:lnTo>
                    <a:pt x="1143" y="2084"/>
                  </a:lnTo>
                  <a:cubicBezTo>
                    <a:pt x="1143" y="2382"/>
                    <a:pt x="1203" y="2680"/>
                    <a:pt x="1334" y="2954"/>
                  </a:cubicBezTo>
                  <a:lnTo>
                    <a:pt x="1334" y="3358"/>
                  </a:lnTo>
                  <a:cubicBezTo>
                    <a:pt x="1334" y="4025"/>
                    <a:pt x="1631" y="4620"/>
                    <a:pt x="2096" y="5025"/>
                  </a:cubicBezTo>
                  <a:lnTo>
                    <a:pt x="2096" y="5621"/>
                  </a:lnTo>
                  <a:lnTo>
                    <a:pt x="1762" y="5954"/>
                  </a:lnTo>
                  <a:cubicBezTo>
                    <a:pt x="1739" y="6002"/>
                    <a:pt x="1703" y="6049"/>
                    <a:pt x="1727" y="6097"/>
                  </a:cubicBezTo>
                  <a:lnTo>
                    <a:pt x="619" y="6490"/>
                  </a:lnTo>
                  <a:cubicBezTo>
                    <a:pt x="250" y="6633"/>
                    <a:pt x="0" y="6990"/>
                    <a:pt x="0" y="7371"/>
                  </a:cubicBezTo>
                  <a:lnTo>
                    <a:pt x="0" y="8740"/>
                  </a:lnTo>
                  <a:cubicBezTo>
                    <a:pt x="0" y="8847"/>
                    <a:pt x="72" y="8919"/>
                    <a:pt x="179" y="8919"/>
                  </a:cubicBezTo>
                  <a:cubicBezTo>
                    <a:pt x="274" y="8919"/>
                    <a:pt x="358" y="8847"/>
                    <a:pt x="358" y="8740"/>
                  </a:cubicBezTo>
                  <a:lnTo>
                    <a:pt x="358" y="7371"/>
                  </a:lnTo>
                  <a:cubicBezTo>
                    <a:pt x="358" y="7133"/>
                    <a:pt x="500" y="6906"/>
                    <a:pt x="739" y="6823"/>
                  </a:cubicBezTo>
                  <a:lnTo>
                    <a:pt x="1905" y="6406"/>
                  </a:lnTo>
                  <a:lnTo>
                    <a:pt x="2382" y="7121"/>
                  </a:lnTo>
                  <a:cubicBezTo>
                    <a:pt x="2441" y="7204"/>
                    <a:pt x="2536" y="7264"/>
                    <a:pt x="2644" y="7287"/>
                  </a:cubicBezTo>
                  <a:lnTo>
                    <a:pt x="2679" y="7287"/>
                  </a:lnTo>
                  <a:cubicBezTo>
                    <a:pt x="2774" y="7287"/>
                    <a:pt x="2870" y="7240"/>
                    <a:pt x="2929" y="7180"/>
                  </a:cubicBezTo>
                  <a:lnTo>
                    <a:pt x="3227" y="6883"/>
                  </a:lnTo>
                  <a:lnTo>
                    <a:pt x="3227" y="8740"/>
                  </a:lnTo>
                  <a:cubicBezTo>
                    <a:pt x="3227" y="8847"/>
                    <a:pt x="3298" y="8919"/>
                    <a:pt x="3406" y="8919"/>
                  </a:cubicBezTo>
                  <a:cubicBezTo>
                    <a:pt x="3513" y="8919"/>
                    <a:pt x="3584" y="8847"/>
                    <a:pt x="3584" y="8740"/>
                  </a:cubicBezTo>
                  <a:lnTo>
                    <a:pt x="3584" y="6883"/>
                  </a:lnTo>
                  <a:lnTo>
                    <a:pt x="3882" y="7180"/>
                  </a:lnTo>
                  <a:cubicBezTo>
                    <a:pt x="3953" y="7252"/>
                    <a:pt x="4048" y="7287"/>
                    <a:pt x="4132" y="7287"/>
                  </a:cubicBezTo>
                  <a:lnTo>
                    <a:pt x="4168" y="7287"/>
                  </a:lnTo>
                  <a:cubicBezTo>
                    <a:pt x="4263" y="7264"/>
                    <a:pt x="4370" y="7204"/>
                    <a:pt x="4429" y="7121"/>
                  </a:cubicBezTo>
                  <a:lnTo>
                    <a:pt x="4906" y="6406"/>
                  </a:lnTo>
                  <a:lnTo>
                    <a:pt x="6073" y="6823"/>
                  </a:lnTo>
                  <a:cubicBezTo>
                    <a:pt x="6287" y="6906"/>
                    <a:pt x="6454" y="7121"/>
                    <a:pt x="6454" y="7371"/>
                  </a:cubicBezTo>
                  <a:lnTo>
                    <a:pt x="6454" y="8740"/>
                  </a:lnTo>
                  <a:cubicBezTo>
                    <a:pt x="6454" y="8847"/>
                    <a:pt x="6525" y="8919"/>
                    <a:pt x="6632" y="8919"/>
                  </a:cubicBezTo>
                  <a:cubicBezTo>
                    <a:pt x="6739" y="8919"/>
                    <a:pt x="6811" y="8847"/>
                    <a:pt x="6811" y="8740"/>
                  </a:cubicBezTo>
                  <a:lnTo>
                    <a:pt x="6811" y="7371"/>
                  </a:lnTo>
                  <a:cubicBezTo>
                    <a:pt x="6811" y="6954"/>
                    <a:pt x="6573" y="6609"/>
                    <a:pt x="6203" y="6478"/>
                  </a:cubicBezTo>
                  <a:lnTo>
                    <a:pt x="5096" y="6073"/>
                  </a:lnTo>
                  <a:cubicBezTo>
                    <a:pt x="5096" y="6037"/>
                    <a:pt x="5084" y="5966"/>
                    <a:pt x="5060" y="5942"/>
                  </a:cubicBezTo>
                  <a:lnTo>
                    <a:pt x="4727" y="5597"/>
                  </a:lnTo>
                  <a:lnTo>
                    <a:pt x="4727" y="5025"/>
                  </a:lnTo>
                  <a:cubicBezTo>
                    <a:pt x="4763" y="4990"/>
                    <a:pt x="4799" y="4966"/>
                    <a:pt x="4834" y="4930"/>
                  </a:cubicBezTo>
                  <a:cubicBezTo>
                    <a:pt x="5251" y="4549"/>
                    <a:pt x="5489" y="3978"/>
                    <a:pt x="5489" y="3418"/>
                  </a:cubicBezTo>
                  <a:lnTo>
                    <a:pt x="5489" y="2954"/>
                  </a:lnTo>
                  <a:cubicBezTo>
                    <a:pt x="5608" y="2680"/>
                    <a:pt x="5680" y="2382"/>
                    <a:pt x="5680" y="2084"/>
                  </a:cubicBezTo>
                  <a:lnTo>
                    <a:pt x="5680" y="179"/>
                  </a:lnTo>
                  <a:cubicBezTo>
                    <a:pt x="5680" y="84"/>
                    <a:pt x="5608" y="1"/>
                    <a:pt x="55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437;p33">
              <a:extLst>
                <a:ext uri="{FF2B5EF4-FFF2-40B4-BE49-F238E27FC236}">
                  <a16:creationId xmlns:a16="http://schemas.microsoft.com/office/drawing/2014/main" id="{BA20642C-9A58-35B9-3486-C2D41DA8CB75}"/>
                </a:ext>
              </a:extLst>
            </p:cNvPr>
            <p:cNvSpPr/>
            <p:nvPr/>
          </p:nvSpPr>
          <p:spPr>
            <a:xfrm>
              <a:off x="1785725" y="3222186"/>
              <a:ext cx="11394" cy="35647"/>
            </a:xfrm>
            <a:custGeom>
              <a:avLst/>
              <a:gdLst/>
              <a:ahLst/>
              <a:cxnLst/>
              <a:rect l="l" t="t" r="r" b="b"/>
              <a:pathLst>
                <a:path w="358" h="1120" extrusionOk="0">
                  <a:moveTo>
                    <a:pt x="179" y="0"/>
                  </a:moveTo>
                  <a:cubicBezTo>
                    <a:pt x="72" y="0"/>
                    <a:pt x="0" y="72"/>
                    <a:pt x="0" y="179"/>
                  </a:cubicBezTo>
                  <a:lnTo>
                    <a:pt x="0" y="941"/>
                  </a:lnTo>
                  <a:cubicBezTo>
                    <a:pt x="0" y="1048"/>
                    <a:pt x="72" y="1120"/>
                    <a:pt x="179" y="1120"/>
                  </a:cubicBezTo>
                  <a:cubicBezTo>
                    <a:pt x="274" y="1120"/>
                    <a:pt x="358" y="1048"/>
                    <a:pt x="358" y="941"/>
                  </a:cubicBezTo>
                  <a:lnTo>
                    <a:pt x="358" y="179"/>
                  </a:lnTo>
                  <a:cubicBezTo>
                    <a:pt x="358" y="72"/>
                    <a:pt x="274" y="0"/>
                    <a:pt x="1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38;p33">
              <a:extLst>
                <a:ext uri="{FF2B5EF4-FFF2-40B4-BE49-F238E27FC236}">
                  <a16:creationId xmlns:a16="http://schemas.microsoft.com/office/drawing/2014/main" id="{334D9367-C132-87E9-0CBD-610659F0DCBC}"/>
                </a:ext>
              </a:extLst>
            </p:cNvPr>
            <p:cNvSpPr/>
            <p:nvPr/>
          </p:nvSpPr>
          <p:spPr>
            <a:xfrm>
              <a:off x="1919114" y="3222186"/>
              <a:ext cx="11394" cy="35647"/>
            </a:xfrm>
            <a:custGeom>
              <a:avLst/>
              <a:gdLst/>
              <a:ahLst/>
              <a:cxnLst/>
              <a:rect l="l" t="t" r="r" b="b"/>
              <a:pathLst>
                <a:path w="358" h="1120" extrusionOk="0">
                  <a:moveTo>
                    <a:pt x="179" y="0"/>
                  </a:moveTo>
                  <a:cubicBezTo>
                    <a:pt x="72" y="0"/>
                    <a:pt x="0" y="72"/>
                    <a:pt x="0" y="179"/>
                  </a:cubicBezTo>
                  <a:lnTo>
                    <a:pt x="0" y="941"/>
                  </a:lnTo>
                  <a:cubicBezTo>
                    <a:pt x="0" y="1048"/>
                    <a:pt x="72" y="1120"/>
                    <a:pt x="179" y="1120"/>
                  </a:cubicBezTo>
                  <a:cubicBezTo>
                    <a:pt x="286" y="1120"/>
                    <a:pt x="358" y="1048"/>
                    <a:pt x="358" y="941"/>
                  </a:cubicBezTo>
                  <a:lnTo>
                    <a:pt x="358" y="179"/>
                  </a:lnTo>
                  <a:cubicBezTo>
                    <a:pt x="358" y="72"/>
                    <a:pt x="274" y="0"/>
                    <a:pt x="1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439;p33">
              <a:extLst>
                <a:ext uri="{FF2B5EF4-FFF2-40B4-BE49-F238E27FC236}">
                  <a16:creationId xmlns:a16="http://schemas.microsoft.com/office/drawing/2014/main" id="{909EFEC0-5912-3187-9DFA-97B5AAFC040C}"/>
                </a:ext>
              </a:extLst>
            </p:cNvPr>
            <p:cNvSpPr/>
            <p:nvPr/>
          </p:nvSpPr>
          <p:spPr>
            <a:xfrm>
              <a:off x="1956257" y="2931156"/>
              <a:ext cx="180398" cy="188737"/>
            </a:xfrm>
            <a:custGeom>
              <a:avLst/>
              <a:gdLst/>
              <a:ahLst/>
              <a:cxnLst/>
              <a:rect l="l" t="t" r="r" b="b"/>
              <a:pathLst>
                <a:path w="5668" h="5930" extrusionOk="0">
                  <a:moveTo>
                    <a:pt x="738" y="1"/>
                  </a:moveTo>
                  <a:cubicBezTo>
                    <a:pt x="322" y="1"/>
                    <a:pt x="0" y="346"/>
                    <a:pt x="0" y="751"/>
                  </a:cubicBezTo>
                  <a:lnTo>
                    <a:pt x="0" y="3799"/>
                  </a:lnTo>
                  <a:cubicBezTo>
                    <a:pt x="0" y="4215"/>
                    <a:pt x="334" y="4549"/>
                    <a:pt x="738" y="4549"/>
                  </a:cubicBezTo>
                  <a:lnTo>
                    <a:pt x="1084" y="4549"/>
                  </a:lnTo>
                  <a:lnTo>
                    <a:pt x="810" y="5585"/>
                  </a:lnTo>
                  <a:cubicBezTo>
                    <a:pt x="786" y="5704"/>
                    <a:pt x="834" y="5811"/>
                    <a:pt x="929" y="5882"/>
                  </a:cubicBezTo>
                  <a:cubicBezTo>
                    <a:pt x="977" y="5918"/>
                    <a:pt x="1036" y="5930"/>
                    <a:pt x="1084" y="5930"/>
                  </a:cubicBezTo>
                  <a:cubicBezTo>
                    <a:pt x="1143" y="5930"/>
                    <a:pt x="1203" y="5918"/>
                    <a:pt x="1250" y="5870"/>
                  </a:cubicBezTo>
                  <a:lnTo>
                    <a:pt x="3072" y="4525"/>
                  </a:lnTo>
                  <a:lnTo>
                    <a:pt x="4918" y="4525"/>
                  </a:lnTo>
                  <a:cubicBezTo>
                    <a:pt x="5334" y="4525"/>
                    <a:pt x="5668" y="4192"/>
                    <a:pt x="5668" y="3787"/>
                  </a:cubicBezTo>
                  <a:lnTo>
                    <a:pt x="5668" y="751"/>
                  </a:lnTo>
                  <a:cubicBezTo>
                    <a:pt x="5656" y="334"/>
                    <a:pt x="5322" y="12"/>
                    <a:pt x="4906" y="12"/>
                  </a:cubicBezTo>
                  <a:lnTo>
                    <a:pt x="3953" y="12"/>
                  </a:lnTo>
                  <a:cubicBezTo>
                    <a:pt x="3846" y="12"/>
                    <a:pt x="3775" y="84"/>
                    <a:pt x="3775" y="191"/>
                  </a:cubicBezTo>
                  <a:cubicBezTo>
                    <a:pt x="3775" y="286"/>
                    <a:pt x="3846" y="370"/>
                    <a:pt x="3953" y="370"/>
                  </a:cubicBezTo>
                  <a:lnTo>
                    <a:pt x="4906" y="370"/>
                  </a:lnTo>
                  <a:cubicBezTo>
                    <a:pt x="5132" y="370"/>
                    <a:pt x="5299" y="548"/>
                    <a:pt x="5299" y="751"/>
                  </a:cubicBezTo>
                  <a:lnTo>
                    <a:pt x="5299" y="3799"/>
                  </a:lnTo>
                  <a:cubicBezTo>
                    <a:pt x="5299" y="4025"/>
                    <a:pt x="5120" y="4192"/>
                    <a:pt x="4906" y="4192"/>
                  </a:cubicBezTo>
                  <a:lnTo>
                    <a:pt x="3001" y="4192"/>
                  </a:lnTo>
                  <a:cubicBezTo>
                    <a:pt x="2953" y="4192"/>
                    <a:pt x="2929" y="4203"/>
                    <a:pt x="2893" y="4215"/>
                  </a:cubicBezTo>
                  <a:lnTo>
                    <a:pt x="1203" y="5454"/>
                  </a:lnTo>
                  <a:lnTo>
                    <a:pt x="1203" y="5454"/>
                  </a:lnTo>
                  <a:lnTo>
                    <a:pt x="1465" y="4418"/>
                  </a:lnTo>
                  <a:cubicBezTo>
                    <a:pt x="1489" y="4358"/>
                    <a:pt x="1465" y="4311"/>
                    <a:pt x="1441" y="4263"/>
                  </a:cubicBezTo>
                  <a:cubicBezTo>
                    <a:pt x="1405" y="4215"/>
                    <a:pt x="1346" y="4192"/>
                    <a:pt x="1310" y="4192"/>
                  </a:cubicBezTo>
                  <a:lnTo>
                    <a:pt x="738" y="4192"/>
                  </a:lnTo>
                  <a:cubicBezTo>
                    <a:pt x="512" y="4192"/>
                    <a:pt x="357" y="4013"/>
                    <a:pt x="357" y="3799"/>
                  </a:cubicBezTo>
                  <a:lnTo>
                    <a:pt x="357" y="751"/>
                  </a:lnTo>
                  <a:cubicBezTo>
                    <a:pt x="357" y="524"/>
                    <a:pt x="536" y="370"/>
                    <a:pt x="738" y="370"/>
                  </a:cubicBezTo>
                  <a:lnTo>
                    <a:pt x="1691" y="370"/>
                  </a:lnTo>
                  <a:cubicBezTo>
                    <a:pt x="1798" y="370"/>
                    <a:pt x="1870" y="286"/>
                    <a:pt x="1870" y="179"/>
                  </a:cubicBezTo>
                  <a:cubicBezTo>
                    <a:pt x="1870" y="84"/>
                    <a:pt x="1798" y="1"/>
                    <a:pt x="169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440;p33">
              <a:extLst>
                <a:ext uri="{FF2B5EF4-FFF2-40B4-BE49-F238E27FC236}">
                  <a16:creationId xmlns:a16="http://schemas.microsoft.com/office/drawing/2014/main" id="{B80953CF-77EF-D88B-15F8-C82D24029F9E}"/>
                </a:ext>
              </a:extLst>
            </p:cNvPr>
            <p:cNvSpPr/>
            <p:nvPr/>
          </p:nvSpPr>
          <p:spPr>
            <a:xfrm>
              <a:off x="2027487" y="2894777"/>
              <a:ext cx="36029" cy="108786"/>
            </a:xfrm>
            <a:custGeom>
              <a:avLst/>
              <a:gdLst/>
              <a:ahLst/>
              <a:cxnLst/>
              <a:rect l="l" t="t" r="r" b="b"/>
              <a:pathLst>
                <a:path w="1132" h="3418" extrusionOk="0">
                  <a:moveTo>
                    <a:pt x="775" y="358"/>
                  </a:moveTo>
                  <a:lnTo>
                    <a:pt x="596" y="3049"/>
                  </a:lnTo>
                  <a:lnTo>
                    <a:pt x="560" y="3049"/>
                  </a:lnTo>
                  <a:lnTo>
                    <a:pt x="394" y="358"/>
                  </a:lnTo>
                  <a:close/>
                  <a:moveTo>
                    <a:pt x="179" y="1"/>
                  </a:moveTo>
                  <a:cubicBezTo>
                    <a:pt x="143" y="1"/>
                    <a:pt x="96" y="24"/>
                    <a:pt x="48" y="60"/>
                  </a:cubicBezTo>
                  <a:cubicBezTo>
                    <a:pt x="24" y="96"/>
                    <a:pt x="1" y="155"/>
                    <a:pt x="1" y="203"/>
                  </a:cubicBezTo>
                  <a:lnTo>
                    <a:pt x="203" y="3251"/>
                  </a:lnTo>
                  <a:cubicBezTo>
                    <a:pt x="203" y="3334"/>
                    <a:pt x="286" y="3418"/>
                    <a:pt x="382" y="3418"/>
                  </a:cubicBezTo>
                  <a:lnTo>
                    <a:pt x="763" y="3418"/>
                  </a:lnTo>
                  <a:cubicBezTo>
                    <a:pt x="858" y="3418"/>
                    <a:pt x="941" y="3334"/>
                    <a:pt x="941" y="3251"/>
                  </a:cubicBezTo>
                  <a:lnTo>
                    <a:pt x="1132" y="203"/>
                  </a:lnTo>
                  <a:cubicBezTo>
                    <a:pt x="1132" y="155"/>
                    <a:pt x="1120" y="96"/>
                    <a:pt x="1072" y="60"/>
                  </a:cubicBezTo>
                  <a:cubicBezTo>
                    <a:pt x="1048" y="36"/>
                    <a:pt x="1001" y="1"/>
                    <a:pt x="9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441;p33">
              <a:extLst>
                <a:ext uri="{FF2B5EF4-FFF2-40B4-BE49-F238E27FC236}">
                  <a16:creationId xmlns:a16="http://schemas.microsoft.com/office/drawing/2014/main" id="{D0798158-FD1D-3A4B-5A11-6C80B59AE0BC}"/>
                </a:ext>
              </a:extLst>
            </p:cNvPr>
            <p:cNvSpPr/>
            <p:nvPr/>
          </p:nvSpPr>
          <p:spPr>
            <a:xfrm>
              <a:off x="2027487" y="3009992"/>
              <a:ext cx="36029" cy="36029"/>
            </a:xfrm>
            <a:custGeom>
              <a:avLst/>
              <a:gdLst/>
              <a:ahLst/>
              <a:cxnLst/>
              <a:rect l="l" t="t" r="r" b="b"/>
              <a:pathLst>
                <a:path w="1132" h="1132" extrusionOk="0">
                  <a:moveTo>
                    <a:pt x="572" y="345"/>
                  </a:moveTo>
                  <a:cubicBezTo>
                    <a:pt x="691" y="345"/>
                    <a:pt x="775" y="429"/>
                    <a:pt x="775" y="548"/>
                  </a:cubicBezTo>
                  <a:cubicBezTo>
                    <a:pt x="775" y="667"/>
                    <a:pt x="691" y="762"/>
                    <a:pt x="572" y="762"/>
                  </a:cubicBezTo>
                  <a:cubicBezTo>
                    <a:pt x="453" y="762"/>
                    <a:pt x="358" y="667"/>
                    <a:pt x="358" y="548"/>
                  </a:cubicBezTo>
                  <a:cubicBezTo>
                    <a:pt x="358" y="429"/>
                    <a:pt x="453" y="345"/>
                    <a:pt x="572" y="345"/>
                  </a:cubicBezTo>
                  <a:close/>
                  <a:moveTo>
                    <a:pt x="572" y="0"/>
                  </a:moveTo>
                  <a:cubicBezTo>
                    <a:pt x="263" y="0"/>
                    <a:pt x="1" y="250"/>
                    <a:pt x="1" y="572"/>
                  </a:cubicBezTo>
                  <a:cubicBezTo>
                    <a:pt x="1" y="881"/>
                    <a:pt x="263" y="1131"/>
                    <a:pt x="572" y="1131"/>
                  </a:cubicBezTo>
                  <a:cubicBezTo>
                    <a:pt x="882" y="1131"/>
                    <a:pt x="1132" y="881"/>
                    <a:pt x="1132" y="572"/>
                  </a:cubicBezTo>
                  <a:cubicBezTo>
                    <a:pt x="1132" y="250"/>
                    <a:pt x="882" y="0"/>
                    <a:pt x="57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98">
                                            <p:txEl>
                                              <p:pRg st="0" end="0"/>
                                            </p:txEl>
                                          </p:spTgt>
                                        </p:tgtEl>
                                        <p:attrNameLst>
                                          <p:attrName>style.visibility</p:attrName>
                                        </p:attrNameLst>
                                      </p:cBhvr>
                                      <p:to>
                                        <p:strVal val="visible"/>
                                      </p:to>
                                    </p:set>
                                    <p:anim calcmode="lin" valueType="num">
                                      <p:cBhvr>
                                        <p:cTn id="7" dur="1000" fill="hold"/>
                                        <p:tgtEl>
                                          <p:spTgt spid="498">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98">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98">
                                            <p:txEl>
                                              <p:pRg st="0" end="0"/>
                                            </p:txEl>
                                          </p:spTgt>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500"/>
                                        </p:tgtEl>
                                        <p:attrNameLst>
                                          <p:attrName>style.visibility</p:attrName>
                                        </p:attrNameLst>
                                      </p:cBhvr>
                                      <p:to>
                                        <p:strVal val="visible"/>
                                      </p:to>
                                    </p:set>
                                    <p:anim calcmode="lin" valueType="num">
                                      <p:cBhvr>
                                        <p:cTn id="12" dur="1000" fill="hold"/>
                                        <p:tgtEl>
                                          <p:spTgt spid="500"/>
                                        </p:tgtEl>
                                        <p:attrNameLst>
                                          <p:attrName>ppt_w</p:attrName>
                                        </p:attrNameLst>
                                      </p:cBhvr>
                                      <p:tavLst>
                                        <p:tav tm="0">
                                          <p:val>
                                            <p:strVal val="#ppt_w*0.70"/>
                                          </p:val>
                                        </p:tav>
                                        <p:tav tm="100000">
                                          <p:val>
                                            <p:strVal val="#ppt_w"/>
                                          </p:val>
                                        </p:tav>
                                      </p:tavLst>
                                    </p:anim>
                                    <p:anim calcmode="lin" valueType="num">
                                      <p:cBhvr>
                                        <p:cTn id="13" dur="1000" fill="hold"/>
                                        <p:tgtEl>
                                          <p:spTgt spid="500"/>
                                        </p:tgtEl>
                                        <p:attrNameLst>
                                          <p:attrName>ppt_h</p:attrName>
                                        </p:attrNameLst>
                                      </p:cBhvr>
                                      <p:tavLst>
                                        <p:tav tm="0">
                                          <p:val>
                                            <p:strVal val="#ppt_h"/>
                                          </p:val>
                                        </p:tav>
                                        <p:tav tm="100000">
                                          <p:val>
                                            <p:strVal val="#ppt_h"/>
                                          </p:val>
                                        </p:tav>
                                      </p:tavLst>
                                    </p:anim>
                                    <p:animEffect transition="in" filter="fade">
                                      <p:cBhvr>
                                        <p:cTn id="14" dur="1000"/>
                                        <p:tgtEl>
                                          <p:spTgt spid="500"/>
                                        </p:tgtEl>
                                      </p:cBhvr>
                                    </p:animEffect>
                                  </p:childTnLst>
                                </p:cTn>
                              </p:par>
                              <p:par>
                                <p:cTn id="15" presetID="55" presetClass="entr" presetSubtype="0" fill="hold" grpId="0" nodeType="withEffect">
                                  <p:stCondLst>
                                    <p:cond delay="0"/>
                                  </p:stCondLst>
                                  <p:childTnLst>
                                    <p:set>
                                      <p:cBhvr>
                                        <p:cTn id="16" dur="1" fill="hold">
                                          <p:stCondLst>
                                            <p:cond delay="0"/>
                                          </p:stCondLst>
                                        </p:cTn>
                                        <p:tgtEl>
                                          <p:spTgt spid="502"/>
                                        </p:tgtEl>
                                        <p:attrNameLst>
                                          <p:attrName>style.visibility</p:attrName>
                                        </p:attrNameLst>
                                      </p:cBhvr>
                                      <p:to>
                                        <p:strVal val="visible"/>
                                      </p:to>
                                    </p:set>
                                    <p:anim calcmode="lin" valueType="num">
                                      <p:cBhvr>
                                        <p:cTn id="17" dur="1000" fill="hold"/>
                                        <p:tgtEl>
                                          <p:spTgt spid="502"/>
                                        </p:tgtEl>
                                        <p:attrNameLst>
                                          <p:attrName>ppt_w</p:attrName>
                                        </p:attrNameLst>
                                      </p:cBhvr>
                                      <p:tavLst>
                                        <p:tav tm="0">
                                          <p:val>
                                            <p:strVal val="#ppt_w*0.70"/>
                                          </p:val>
                                        </p:tav>
                                        <p:tav tm="100000">
                                          <p:val>
                                            <p:strVal val="#ppt_w"/>
                                          </p:val>
                                        </p:tav>
                                      </p:tavLst>
                                    </p:anim>
                                    <p:anim calcmode="lin" valueType="num">
                                      <p:cBhvr>
                                        <p:cTn id="18" dur="1000" fill="hold"/>
                                        <p:tgtEl>
                                          <p:spTgt spid="502"/>
                                        </p:tgtEl>
                                        <p:attrNameLst>
                                          <p:attrName>ppt_h</p:attrName>
                                        </p:attrNameLst>
                                      </p:cBhvr>
                                      <p:tavLst>
                                        <p:tav tm="0">
                                          <p:val>
                                            <p:strVal val="#ppt_h"/>
                                          </p:val>
                                        </p:tav>
                                        <p:tav tm="100000">
                                          <p:val>
                                            <p:strVal val="#ppt_h"/>
                                          </p:val>
                                        </p:tav>
                                      </p:tavLst>
                                    </p:anim>
                                    <p:animEffect transition="in" filter="fade">
                                      <p:cBhvr>
                                        <p:cTn id="19" dur="1000"/>
                                        <p:tgtEl>
                                          <p:spTgt spid="502"/>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499">
                                            <p:txEl>
                                              <p:pRg st="0" end="0"/>
                                            </p:txEl>
                                          </p:spTgt>
                                        </p:tgtEl>
                                        <p:attrNameLst>
                                          <p:attrName>style.visibility</p:attrName>
                                        </p:attrNameLst>
                                      </p:cBhvr>
                                      <p:to>
                                        <p:strVal val="visible"/>
                                      </p:to>
                                    </p:set>
                                    <p:anim calcmode="lin" valueType="num">
                                      <p:cBhvr>
                                        <p:cTn id="24" dur="1000" fill="hold"/>
                                        <p:tgtEl>
                                          <p:spTgt spid="499">
                                            <p:txEl>
                                              <p:pRg st="0" end="0"/>
                                            </p:txEl>
                                          </p:spTgt>
                                        </p:tgtEl>
                                        <p:attrNameLst>
                                          <p:attrName>ppt_w</p:attrName>
                                        </p:attrNameLst>
                                      </p:cBhvr>
                                      <p:tavLst>
                                        <p:tav tm="0">
                                          <p:val>
                                            <p:strVal val="#ppt_w*0.70"/>
                                          </p:val>
                                        </p:tav>
                                        <p:tav tm="100000">
                                          <p:val>
                                            <p:strVal val="#ppt_w"/>
                                          </p:val>
                                        </p:tav>
                                      </p:tavLst>
                                    </p:anim>
                                    <p:anim calcmode="lin" valueType="num">
                                      <p:cBhvr>
                                        <p:cTn id="25" dur="1000" fill="hold"/>
                                        <p:tgtEl>
                                          <p:spTgt spid="499">
                                            <p:txEl>
                                              <p:pRg st="0" end="0"/>
                                            </p:txEl>
                                          </p:spTgt>
                                        </p:tgtEl>
                                        <p:attrNameLst>
                                          <p:attrName>ppt_h</p:attrName>
                                        </p:attrNameLst>
                                      </p:cBhvr>
                                      <p:tavLst>
                                        <p:tav tm="0">
                                          <p:val>
                                            <p:strVal val="#ppt_h"/>
                                          </p:val>
                                        </p:tav>
                                        <p:tav tm="100000">
                                          <p:val>
                                            <p:strVal val="#ppt_h"/>
                                          </p:val>
                                        </p:tav>
                                      </p:tavLst>
                                    </p:anim>
                                    <p:animEffect transition="in" filter="fade">
                                      <p:cBhvr>
                                        <p:cTn id="26" dur="1000"/>
                                        <p:tgtEl>
                                          <p:spTgt spid="49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5" presetClass="entr" presetSubtype="0" fill="hold" grpId="0" nodeType="clickEffect">
                                  <p:stCondLst>
                                    <p:cond delay="0"/>
                                  </p:stCondLst>
                                  <p:childTnLst>
                                    <p:set>
                                      <p:cBhvr>
                                        <p:cTn id="30" dur="1" fill="hold">
                                          <p:stCondLst>
                                            <p:cond delay="0"/>
                                          </p:stCondLst>
                                        </p:cTn>
                                        <p:tgtEl>
                                          <p:spTgt spid="499">
                                            <p:txEl>
                                              <p:pRg st="1" end="1"/>
                                            </p:txEl>
                                          </p:spTgt>
                                        </p:tgtEl>
                                        <p:attrNameLst>
                                          <p:attrName>style.visibility</p:attrName>
                                        </p:attrNameLst>
                                      </p:cBhvr>
                                      <p:to>
                                        <p:strVal val="visible"/>
                                      </p:to>
                                    </p:set>
                                    <p:anim calcmode="lin" valueType="num">
                                      <p:cBhvr>
                                        <p:cTn id="31" dur="1000" fill="hold"/>
                                        <p:tgtEl>
                                          <p:spTgt spid="499">
                                            <p:txEl>
                                              <p:pRg st="1" end="1"/>
                                            </p:txEl>
                                          </p:spTgt>
                                        </p:tgtEl>
                                        <p:attrNameLst>
                                          <p:attrName>ppt_w</p:attrName>
                                        </p:attrNameLst>
                                      </p:cBhvr>
                                      <p:tavLst>
                                        <p:tav tm="0">
                                          <p:val>
                                            <p:strVal val="#ppt_w*0.70"/>
                                          </p:val>
                                        </p:tav>
                                        <p:tav tm="100000">
                                          <p:val>
                                            <p:strVal val="#ppt_w"/>
                                          </p:val>
                                        </p:tav>
                                      </p:tavLst>
                                    </p:anim>
                                    <p:anim calcmode="lin" valueType="num">
                                      <p:cBhvr>
                                        <p:cTn id="32" dur="1000" fill="hold"/>
                                        <p:tgtEl>
                                          <p:spTgt spid="499">
                                            <p:txEl>
                                              <p:pRg st="1" end="1"/>
                                            </p:txEl>
                                          </p:spTgt>
                                        </p:tgtEl>
                                        <p:attrNameLst>
                                          <p:attrName>ppt_h</p:attrName>
                                        </p:attrNameLst>
                                      </p:cBhvr>
                                      <p:tavLst>
                                        <p:tav tm="0">
                                          <p:val>
                                            <p:strVal val="#ppt_h"/>
                                          </p:val>
                                        </p:tav>
                                        <p:tav tm="100000">
                                          <p:val>
                                            <p:strVal val="#ppt_h"/>
                                          </p:val>
                                        </p:tav>
                                      </p:tavLst>
                                    </p:anim>
                                    <p:animEffect transition="in" filter="fade">
                                      <p:cBhvr>
                                        <p:cTn id="33" dur="1000"/>
                                        <p:tgtEl>
                                          <p:spTgt spid="499">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grpId="0" nodeType="clickEffect">
                                  <p:stCondLst>
                                    <p:cond delay="0"/>
                                  </p:stCondLst>
                                  <p:childTnLst>
                                    <p:set>
                                      <p:cBhvr>
                                        <p:cTn id="37" dur="1" fill="hold">
                                          <p:stCondLst>
                                            <p:cond delay="0"/>
                                          </p:stCondLst>
                                        </p:cTn>
                                        <p:tgtEl>
                                          <p:spTgt spid="499">
                                            <p:txEl>
                                              <p:pRg st="2" end="2"/>
                                            </p:txEl>
                                          </p:spTgt>
                                        </p:tgtEl>
                                        <p:attrNameLst>
                                          <p:attrName>style.visibility</p:attrName>
                                        </p:attrNameLst>
                                      </p:cBhvr>
                                      <p:to>
                                        <p:strVal val="visible"/>
                                      </p:to>
                                    </p:set>
                                    <p:anim calcmode="lin" valueType="num">
                                      <p:cBhvr>
                                        <p:cTn id="38" dur="1000" fill="hold"/>
                                        <p:tgtEl>
                                          <p:spTgt spid="499">
                                            <p:txEl>
                                              <p:pRg st="2" end="2"/>
                                            </p:txEl>
                                          </p:spTgt>
                                        </p:tgtEl>
                                        <p:attrNameLst>
                                          <p:attrName>ppt_w</p:attrName>
                                        </p:attrNameLst>
                                      </p:cBhvr>
                                      <p:tavLst>
                                        <p:tav tm="0">
                                          <p:val>
                                            <p:strVal val="#ppt_w*0.70"/>
                                          </p:val>
                                        </p:tav>
                                        <p:tav tm="100000">
                                          <p:val>
                                            <p:strVal val="#ppt_w"/>
                                          </p:val>
                                        </p:tav>
                                      </p:tavLst>
                                    </p:anim>
                                    <p:anim calcmode="lin" valueType="num">
                                      <p:cBhvr>
                                        <p:cTn id="39" dur="1000" fill="hold"/>
                                        <p:tgtEl>
                                          <p:spTgt spid="499">
                                            <p:txEl>
                                              <p:pRg st="2" end="2"/>
                                            </p:txEl>
                                          </p:spTgt>
                                        </p:tgtEl>
                                        <p:attrNameLst>
                                          <p:attrName>ppt_h</p:attrName>
                                        </p:attrNameLst>
                                      </p:cBhvr>
                                      <p:tavLst>
                                        <p:tav tm="0">
                                          <p:val>
                                            <p:strVal val="#ppt_h"/>
                                          </p:val>
                                        </p:tav>
                                        <p:tav tm="100000">
                                          <p:val>
                                            <p:strVal val="#ppt_h"/>
                                          </p:val>
                                        </p:tav>
                                      </p:tavLst>
                                    </p:anim>
                                    <p:animEffect transition="in" filter="fade">
                                      <p:cBhvr>
                                        <p:cTn id="40" dur="1000"/>
                                        <p:tgtEl>
                                          <p:spTgt spid="499">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grpId="0" nodeType="clickEffect">
                                  <p:stCondLst>
                                    <p:cond delay="0"/>
                                  </p:stCondLst>
                                  <p:childTnLst>
                                    <p:set>
                                      <p:cBhvr>
                                        <p:cTn id="44" dur="1" fill="hold">
                                          <p:stCondLst>
                                            <p:cond delay="0"/>
                                          </p:stCondLst>
                                        </p:cTn>
                                        <p:tgtEl>
                                          <p:spTgt spid="499">
                                            <p:txEl>
                                              <p:pRg st="3" end="3"/>
                                            </p:txEl>
                                          </p:spTgt>
                                        </p:tgtEl>
                                        <p:attrNameLst>
                                          <p:attrName>style.visibility</p:attrName>
                                        </p:attrNameLst>
                                      </p:cBhvr>
                                      <p:to>
                                        <p:strVal val="visible"/>
                                      </p:to>
                                    </p:set>
                                    <p:anim calcmode="lin" valueType="num">
                                      <p:cBhvr>
                                        <p:cTn id="45" dur="1000" fill="hold"/>
                                        <p:tgtEl>
                                          <p:spTgt spid="499">
                                            <p:txEl>
                                              <p:pRg st="3" end="3"/>
                                            </p:txEl>
                                          </p:spTgt>
                                        </p:tgtEl>
                                        <p:attrNameLst>
                                          <p:attrName>ppt_w</p:attrName>
                                        </p:attrNameLst>
                                      </p:cBhvr>
                                      <p:tavLst>
                                        <p:tav tm="0">
                                          <p:val>
                                            <p:strVal val="#ppt_w*0.70"/>
                                          </p:val>
                                        </p:tav>
                                        <p:tav tm="100000">
                                          <p:val>
                                            <p:strVal val="#ppt_w"/>
                                          </p:val>
                                        </p:tav>
                                      </p:tavLst>
                                    </p:anim>
                                    <p:anim calcmode="lin" valueType="num">
                                      <p:cBhvr>
                                        <p:cTn id="46" dur="1000" fill="hold"/>
                                        <p:tgtEl>
                                          <p:spTgt spid="499">
                                            <p:txEl>
                                              <p:pRg st="3" end="3"/>
                                            </p:txEl>
                                          </p:spTgt>
                                        </p:tgtEl>
                                        <p:attrNameLst>
                                          <p:attrName>ppt_h</p:attrName>
                                        </p:attrNameLst>
                                      </p:cBhvr>
                                      <p:tavLst>
                                        <p:tav tm="0">
                                          <p:val>
                                            <p:strVal val="#ppt_h"/>
                                          </p:val>
                                        </p:tav>
                                        <p:tav tm="100000">
                                          <p:val>
                                            <p:strVal val="#ppt_h"/>
                                          </p:val>
                                        </p:tav>
                                      </p:tavLst>
                                    </p:anim>
                                    <p:animEffect transition="in" filter="fade">
                                      <p:cBhvr>
                                        <p:cTn id="47" dur="1000"/>
                                        <p:tgtEl>
                                          <p:spTgt spid="499">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5" presetClass="entr" presetSubtype="0" fill="hold" grpId="0" nodeType="clickEffect">
                                  <p:stCondLst>
                                    <p:cond delay="0"/>
                                  </p:stCondLst>
                                  <p:childTnLst>
                                    <p:set>
                                      <p:cBhvr>
                                        <p:cTn id="51" dur="1" fill="hold">
                                          <p:stCondLst>
                                            <p:cond delay="0"/>
                                          </p:stCondLst>
                                        </p:cTn>
                                        <p:tgtEl>
                                          <p:spTgt spid="499">
                                            <p:txEl>
                                              <p:pRg st="4" end="4"/>
                                            </p:txEl>
                                          </p:spTgt>
                                        </p:tgtEl>
                                        <p:attrNameLst>
                                          <p:attrName>style.visibility</p:attrName>
                                        </p:attrNameLst>
                                      </p:cBhvr>
                                      <p:to>
                                        <p:strVal val="visible"/>
                                      </p:to>
                                    </p:set>
                                    <p:anim calcmode="lin" valueType="num">
                                      <p:cBhvr>
                                        <p:cTn id="52" dur="1000" fill="hold"/>
                                        <p:tgtEl>
                                          <p:spTgt spid="499">
                                            <p:txEl>
                                              <p:pRg st="4" end="4"/>
                                            </p:txEl>
                                          </p:spTgt>
                                        </p:tgtEl>
                                        <p:attrNameLst>
                                          <p:attrName>ppt_w</p:attrName>
                                        </p:attrNameLst>
                                      </p:cBhvr>
                                      <p:tavLst>
                                        <p:tav tm="0">
                                          <p:val>
                                            <p:strVal val="#ppt_w*0.70"/>
                                          </p:val>
                                        </p:tav>
                                        <p:tav tm="100000">
                                          <p:val>
                                            <p:strVal val="#ppt_w"/>
                                          </p:val>
                                        </p:tav>
                                      </p:tavLst>
                                    </p:anim>
                                    <p:anim calcmode="lin" valueType="num">
                                      <p:cBhvr>
                                        <p:cTn id="53" dur="1000" fill="hold"/>
                                        <p:tgtEl>
                                          <p:spTgt spid="499">
                                            <p:txEl>
                                              <p:pRg st="4" end="4"/>
                                            </p:txEl>
                                          </p:spTgt>
                                        </p:tgtEl>
                                        <p:attrNameLst>
                                          <p:attrName>ppt_h</p:attrName>
                                        </p:attrNameLst>
                                      </p:cBhvr>
                                      <p:tavLst>
                                        <p:tav tm="0">
                                          <p:val>
                                            <p:strVal val="#ppt_h"/>
                                          </p:val>
                                        </p:tav>
                                        <p:tav tm="100000">
                                          <p:val>
                                            <p:strVal val="#ppt_h"/>
                                          </p:val>
                                        </p:tav>
                                      </p:tavLst>
                                    </p:anim>
                                    <p:animEffect transition="in" filter="fade">
                                      <p:cBhvr>
                                        <p:cTn id="54" dur="1000"/>
                                        <p:tgtEl>
                                          <p:spTgt spid="499">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grpId="0" nodeType="clickEffect">
                                  <p:stCondLst>
                                    <p:cond delay="0"/>
                                  </p:stCondLst>
                                  <p:childTnLst>
                                    <p:set>
                                      <p:cBhvr>
                                        <p:cTn id="58" dur="1" fill="hold">
                                          <p:stCondLst>
                                            <p:cond delay="0"/>
                                          </p:stCondLst>
                                        </p:cTn>
                                        <p:tgtEl>
                                          <p:spTgt spid="499">
                                            <p:txEl>
                                              <p:pRg st="5" end="5"/>
                                            </p:txEl>
                                          </p:spTgt>
                                        </p:tgtEl>
                                        <p:attrNameLst>
                                          <p:attrName>style.visibility</p:attrName>
                                        </p:attrNameLst>
                                      </p:cBhvr>
                                      <p:to>
                                        <p:strVal val="visible"/>
                                      </p:to>
                                    </p:set>
                                    <p:anim calcmode="lin" valueType="num">
                                      <p:cBhvr>
                                        <p:cTn id="59" dur="1000" fill="hold"/>
                                        <p:tgtEl>
                                          <p:spTgt spid="499">
                                            <p:txEl>
                                              <p:pRg st="5" end="5"/>
                                            </p:txEl>
                                          </p:spTgt>
                                        </p:tgtEl>
                                        <p:attrNameLst>
                                          <p:attrName>ppt_w</p:attrName>
                                        </p:attrNameLst>
                                      </p:cBhvr>
                                      <p:tavLst>
                                        <p:tav tm="0">
                                          <p:val>
                                            <p:strVal val="#ppt_w*0.70"/>
                                          </p:val>
                                        </p:tav>
                                        <p:tav tm="100000">
                                          <p:val>
                                            <p:strVal val="#ppt_w"/>
                                          </p:val>
                                        </p:tav>
                                      </p:tavLst>
                                    </p:anim>
                                    <p:anim calcmode="lin" valueType="num">
                                      <p:cBhvr>
                                        <p:cTn id="60" dur="1000" fill="hold"/>
                                        <p:tgtEl>
                                          <p:spTgt spid="499">
                                            <p:txEl>
                                              <p:pRg st="5" end="5"/>
                                            </p:txEl>
                                          </p:spTgt>
                                        </p:tgtEl>
                                        <p:attrNameLst>
                                          <p:attrName>ppt_h</p:attrName>
                                        </p:attrNameLst>
                                      </p:cBhvr>
                                      <p:tavLst>
                                        <p:tav tm="0">
                                          <p:val>
                                            <p:strVal val="#ppt_h"/>
                                          </p:val>
                                        </p:tav>
                                        <p:tav tm="100000">
                                          <p:val>
                                            <p:strVal val="#ppt_h"/>
                                          </p:val>
                                        </p:tav>
                                      </p:tavLst>
                                    </p:anim>
                                    <p:animEffect transition="in" filter="fade">
                                      <p:cBhvr>
                                        <p:cTn id="61" dur="1000"/>
                                        <p:tgtEl>
                                          <p:spTgt spid="499">
                                            <p:txEl>
                                              <p:pRg st="5" end="5"/>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55" presetClass="entr" presetSubtype="0" fill="hold" grpId="0" nodeType="clickEffect">
                                  <p:stCondLst>
                                    <p:cond delay="0"/>
                                  </p:stCondLst>
                                  <p:childTnLst>
                                    <p:set>
                                      <p:cBhvr>
                                        <p:cTn id="65" dur="1" fill="hold">
                                          <p:stCondLst>
                                            <p:cond delay="0"/>
                                          </p:stCondLst>
                                        </p:cTn>
                                        <p:tgtEl>
                                          <p:spTgt spid="499">
                                            <p:txEl>
                                              <p:pRg st="6" end="6"/>
                                            </p:txEl>
                                          </p:spTgt>
                                        </p:tgtEl>
                                        <p:attrNameLst>
                                          <p:attrName>style.visibility</p:attrName>
                                        </p:attrNameLst>
                                      </p:cBhvr>
                                      <p:to>
                                        <p:strVal val="visible"/>
                                      </p:to>
                                    </p:set>
                                    <p:anim calcmode="lin" valueType="num">
                                      <p:cBhvr>
                                        <p:cTn id="66" dur="1000" fill="hold"/>
                                        <p:tgtEl>
                                          <p:spTgt spid="499">
                                            <p:txEl>
                                              <p:pRg st="6" end="6"/>
                                            </p:txEl>
                                          </p:spTgt>
                                        </p:tgtEl>
                                        <p:attrNameLst>
                                          <p:attrName>ppt_w</p:attrName>
                                        </p:attrNameLst>
                                      </p:cBhvr>
                                      <p:tavLst>
                                        <p:tav tm="0">
                                          <p:val>
                                            <p:strVal val="#ppt_w*0.70"/>
                                          </p:val>
                                        </p:tav>
                                        <p:tav tm="100000">
                                          <p:val>
                                            <p:strVal val="#ppt_w"/>
                                          </p:val>
                                        </p:tav>
                                      </p:tavLst>
                                    </p:anim>
                                    <p:anim calcmode="lin" valueType="num">
                                      <p:cBhvr>
                                        <p:cTn id="67" dur="1000" fill="hold"/>
                                        <p:tgtEl>
                                          <p:spTgt spid="499">
                                            <p:txEl>
                                              <p:pRg st="6" end="6"/>
                                            </p:txEl>
                                          </p:spTgt>
                                        </p:tgtEl>
                                        <p:attrNameLst>
                                          <p:attrName>ppt_h</p:attrName>
                                        </p:attrNameLst>
                                      </p:cBhvr>
                                      <p:tavLst>
                                        <p:tav tm="0">
                                          <p:val>
                                            <p:strVal val="#ppt_h"/>
                                          </p:val>
                                        </p:tav>
                                        <p:tav tm="100000">
                                          <p:val>
                                            <p:strVal val="#ppt_h"/>
                                          </p:val>
                                        </p:tav>
                                      </p:tavLst>
                                    </p:anim>
                                    <p:animEffect transition="in" filter="fade">
                                      <p:cBhvr>
                                        <p:cTn id="68" dur="1000"/>
                                        <p:tgtEl>
                                          <p:spTgt spid="499">
                                            <p:txEl>
                                              <p:pRg st="6" end="6"/>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55" presetClass="entr" presetSubtype="0" fill="hold" grpId="0" nodeType="clickEffect">
                                  <p:stCondLst>
                                    <p:cond delay="0"/>
                                  </p:stCondLst>
                                  <p:childTnLst>
                                    <p:set>
                                      <p:cBhvr>
                                        <p:cTn id="72" dur="1" fill="hold">
                                          <p:stCondLst>
                                            <p:cond delay="0"/>
                                          </p:stCondLst>
                                        </p:cTn>
                                        <p:tgtEl>
                                          <p:spTgt spid="496">
                                            <p:txEl>
                                              <p:pRg st="0" end="0"/>
                                            </p:txEl>
                                          </p:spTgt>
                                        </p:tgtEl>
                                        <p:attrNameLst>
                                          <p:attrName>style.visibility</p:attrName>
                                        </p:attrNameLst>
                                      </p:cBhvr>
                                      <p:to>
                                        <p:strVal val="visible"/>
                                      </p:to>
                                    </p:set>
                                    <p:anim calcmode="lin" valueType="num">
                                      <p:cBhvr>
                                        <p:cTn id="73" dur="1000" fill="hold"/>
                                        <p:tgtEl>
                                          <p:spTgt spid="496">
                                            <p:txEl>
                                              <p:pRg st="0" end="0"/>
                                            </p:txEl>
                                          </p:spTgt>
                                        </p:tgtEl>
                                        <p:attrNameLst>
                                          <p:attrName>ppt_w</p:attrName>
                                        </p:attrNameLst>
                                      </p:cBhvr>
                                      <p:tavLst>
                                        <p:tav tm="0">
                                          <p:val>
                                            <p:strVal val="#ppt_w*0.70"/>
                                          </p:val>
                                        </p:tav>
                                        <p:tav tm="100000">
                                          <p:val>
                                            <p:strVal val="#ppt_w"/>
                                          </p:val>
                                        </p:tav>
                                      </p:tavLst>
                                    </p:anim>
                                    <p:anim calcmode="lin" valueType="num">
                                      <p:cBhvr>
                                        <p:cTn id="74" dur="1000" fill="hold"/>
                                        <p:tgtEl>
                                          <p:spTgt spid="496">
                                            <p:txEl>
                                              <p:pRg st="0" end="0"/>
                                            </p:txEl>
                                          </p:spTgt>
                                        </p:tgtEl>
                                        <p:attrNameLst>
                                          <p:attrName>ppt_h</p:attrName>
                                        </p:attrNameLst>
                                      </p:cBhvr>
                                      <p:tavLst>
                                        <p:tav tm="0">
                                          <p:val>
                                            <p:strVal val="#ppt_h"/>
                                          </p:val>
                                        </p:tav>
                                        <p:tav tm="100000">
                                          <p:val>
                                            <p:strVal val="#ppt_h"/>
                                          </p:val>
                                        </p:tav>
                                      </p:tavLst>
                                    </p:anim>
                                    <p:animEffect transition="in" filter="fade">
                                      <p:cBhvr>
                                        <p:cTn id="75" dur="1000"/>
                                        <p:tgtEl>
                                          <p:spTgt spid="496">
                                            <p:txEl>
                                              <p:pRg st="0" end="0"/>
                                            </p:txEl>
                                          </p:spTgt>
                                        </p:tgtEl>
                                      </p:cBhvr>
                                    </p:animEffect>
                                  </p:childTnLst>
                                </p:cTn>
                              </p:par>
                              <p:par>
                                <p:cTn id="76" presetID="55" presetClass="entr" presetSubtype="0" fill="hold" grpId="0" nodeType="withEffect">
                                  <p:stCondLst>
                                    <p:cond delay="0"/>
                                  </p:stCondLst>
                                  <p:childTnLst>
                                    <p:set>
                                      <p:cBhvr>
                                        <p:cTn id="77" dur="1" fill="hold">
                                          <p:stCondLst>
                                            <p:cond delay="0"/>
                                          </p:stCondLst>
                                        </p:cTn>
                                        <p:tgtEl>
                                          <p:spTgt spid="501"/>
                                        </p:tgtEl>
                                        <p:attrNameLst>
                                          <p:attrName>style.visibility</p:attrName>
                                        </p:attrNameLst>
                                      </p:cBhvr>
                                      <p:to>
                                        <p:strVal val="visible"/>
                                      </p:to>
                                    </p:set>
                                    <p:anim calcmode="lin" valueType="num">
                                      <p:cBhvr>
                                        <p:cTn id="78" dur="1000" fill="hold"/>
                                        <p:tgtEl>
                                          <p:spTgt spid="501"/>
                                        </p:tgtEl>
                                        <p:attrNameLst>
                                          <p:attrName>ppt_w</p:attrName>
                                        </p:attrNameLst>
                                      </p:cBhvr>
                                      <p:tavLst>
                                        <p:tav tm="0">
                                          <p:val>
                                            <p:strVal val="#ppt_w*0.70"/>
                                          </p:val>
                                        </p:tav>
                                        <p:tav tm="100000">
                                          <p:val>
                                            <p:strVal val="#ppt_w"/>
                                          </p:val>
                                        </p:tav>
                                      </p:tavLst>
                                    </p:anim>
                                    <p:anim calcmode="lin" valueType="num">
                                      <p:cBhvr>
                                        <p:cTn id="79" dur="1000" fill="hold"/>
                                        <p:tgtEl>
                                          <p:spTgt spid="501"/>
                                        </p:tgtEl>
                                        <p:attrNameLst>
                                          <p:attrName>ppt_h</p:attrName>
                                        </p:attrNameLst>
                                      </p:cBhvr>
                                      <p:tavLst>
                                        <p:tav tm="0">
                                          <p:val>
                                            <p:strVal val="#ppt_h"/>
                                          </p:val>
                                        </p:tav>
                                        <p:tav tm="100000">
                                          <p:val>
                                            <p:strVal val="#ppt_h"/>
                                          </p:val>
                                        </p:tav>
                                      </p:tavLst>
                                    </p:anim>
                                    <p:animEffect transition="in" filter="fade">
                                      <p:cBhvr>
                                        <p:cTn id="80" dur="1000"/>
                                        <p:tgtEl>
                                          <p:spTgt spid="501"/>
                                        </p:tgtEl>
                                      </p:cBhvr>
                                    </p:animEffect>
                                  </p:childTnLst>
                                </p:cTn>
                              </p:par>
                              <p:par>
                                <p:cTn id="81" presetID="55" presetClass="entr" presetSubtype="0" fill="hold" nodeType="with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p:cTn id="83" dur="1000" fill="hold"/>
                                        <p:tgtEl>
                                          <p:spTgt spid="2"/>
                                        </p:tgtEl>
                                        <p:attrNameLst>
                                          <p:attrName>ppt_w</p:attrName>
                                        </p:attrNameLst>
                                      </p:cBhvr>
                                      <p:tavLst>
                                        <p:tav tm="0">
                                          <p:val>
                                            <p:strVal val="#ppt_w*0.70"/>
                                          </p:val>
                                        </p:tav>
                                        <p:tav tm="100000">
                                          <p:val>
                                            <p:strVal val="#ppt_w"/>
                                          </p:val>
                                        </p:tav>
                                      </p:tavLst>
                                    </p:anim>
                                    <p:anim calcmode="lin" valueType="num">
                                      <p:cBhvr>
                                        <p:cTn id="84" dur="1000" fill="hold"/>
                                        <p:tgtEl>
                                          <p:spTgt spid="2"/>
                                        </p:tgtEl>
                                        <p:attrNameLst>
                                          <p:attrName>ppt_h</p:attrName>
                                        </p:attrNameLst>
                                      </p:cBhvr>
                                      <p:tavLst>
                                        <p:tav tm="0">
                                          <p:val>
                                            <p:strVal val="#ppt_h"/>
                                          </p:val>
                                        </p:tav>
                                        <p:tav tm="100000">
                                          <p:val>
                                            <p:strVal val="#ppt_h"/>
                                          </p:val>
                                        </p:tav>
                                      </p:tavLst>
                                    </p:anim>
                                    <p:animEffect transition="in" filter="fade">
                                      <p:cBhvr>
                                        <p:cTn id="85" dur="1000"/>
                                        <p:tgtEl>
                                          <p:spTgt spid="2"/>
                                        </p:tgtEl>
                                      </p:cBhvr>
                                    </p:animEffect>
                                  </p:childTnLst>
                                </p:cTn>
                              </p:par>
                            </p:childTnLst>
                          </p:cTn>
                        </p:par>
                      </p:childTnLst>
                    </p:cTn>
                  </p:par>
                  <p:par>
                    <p:cTn id="86" fill="hold">
                      <p:stCondLst>
                        <p:cond delay="indefinite"/>
                      </p:stCondLst>
                      <p:childTnLst>
                        <p:par>
                          <p:cTn id="87" fill="hold">
                            <p:stCondLst>
                              <p:cond delay="0"/>
                            </p:stCondLst>
                            <p:childTnLst>
                              <p:par>
                                <p:cTn id="88" presetID="55" presetClass="entr" presetSubtype="0" fill="hold" grpId="0" nodeType="clickEffect">
                                  <p:stCondLst>
                                    <p:cond delay="0"/>
                                  </p:stCondLst>
                                  <p:childTnLst>
                                    <p:set>
                                      <p:cBhvr>
                                        <p:cTn id="89" dur="1" fill="hold">
                                          <p:stCondLst>
                                            <p:cond delay="0"/>
                                          </p:stCondLst>
                                        </p:cTn>
                                        <p:tgtEl>
                                          <p:spTgt spid="497">
                                            <p:txEl>
                                              <p:pRg st="0" end="0"/>
                                            </p:txEl>
                                          </p:spTgt>
                                        </p:tgtEl>
                                        <p:attrNameLst>
                                          <p:attrName>style.visibility</p:attrName>
                                        </p:attrNameLst>
                                      </p:cBhvr>
                                      <p:to>
                                        <p:strVal val="visible"/>
                                      </p:to>
                                    </p:set>
                                    <p:anim calcmode="lin" valueType="num">
                                      <p:cBhvr>
                                        <p:cTn id="90" dur="1000" fill="hold"/>
                                        <p:tgtEl>
                                          <p:spTgt spid="497">
                                            <p:txEl>
                                              <p:pRg st="0" end="0"/>
                                            </p:txEl>
                                          </p:spTgt>
                                        </p:tgtEl>
                                        <p:attrNameLst>
                                          <p:attrName>ppt_w</p:attrName>
                                        </p:attrNameLst>
                                      </p:cBhvr>
                                      <p:tavLst>
                                        <p:tav tm="0">
                                          <p:val>
                                            <p:strVal val="#ppt_w*0.70"/>
                                          </p:val>
                                        </p:tav>
                                        <p:tav tm="100000">
                                          <p:val>
                                            <p:strVal val="#ppt_w"/>
                                          </p:val>
                                        </p:tav>
                                      </p:tavLst>
                                    </p:anim>
                                    <p:anim calcmode="lin" valueType="num">
                                      <p:cBhvr>
                                        <p:cTn id="91" dur="1000" fill="hold"/>
                                        <p:tgtEl>
                                          <p:spTgt spid="497">
                                            <p:txEl>
                                              <p:pRg st="0" end="0"/>
                                            </p:txEl>
                                          </p:spTgt>
                                        </p:tgtEl>
                                        <p:attrNameLst>
                                          <p:attrName>ppt_h</p:attrName>
                                        </p:attrNameLst>
                                      </p:cBhvr>
                                      <p:tavLst>
                                        <p:tav tm="0">
                                          <p:val>
                                            <p:strVal val="#ppt_h"/>
                                          </p:val>
                                        </p:tav>
                                        <p:tav tm="100000">
                                          <p:val>
                                            <p:strVal val="#ppt_h"/>
                                          </p:val>
                                        </p:tav>
                                      </p:tavLst>
                                    </p:anim>
                                    <p:animEffect transition="in" filter="fade">
                                      <p:cBhvr>
                                        <p:cTn id="92" dur="1000"/>
                                        <p:tgtEl>
                                          <p:spTgt spid="497">
                                            <p:txEl>
                                              <p:pRg st="0" end="0"/>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55" presetClass="entr" presetSubtype="0" fill="hold" grpId="0" nodeType="clickEffect">
                                  <p:stCondLst>
                                    <p:cond delay="0"/>
                                  </p:stCondLst>
                                  <p:childTnLst>
                                    <p:set>
                                      <p:cBhvr>
                                        <p:cTn id="96" dur="1" fill="hold">
                                          <p:stCondLst>
                                            <p:cond delay="0"/>
                                          </p:stCondLst>
                                        </p:cTn>
                                        <p:tgtEl>
                                          <p:spTgt spid="497">
                                            <p:txEl>
                                              <p:pRg st="1" end="1"/>
                                            </p:txEl>
                                          </p:spTgt>
                                        </p:tgtEl>
                                        <p:attrNameLst>
                                          <p:attrName>style.visibility</p:attrName>
                                        </p:attrNameLst>
                                      </p:cBhvr>
                                      <p:to>
                                        <p:strVal val="visible"/>
                                      </p:to>
                                    </p:set>
                                    <p:anim calcmode="lin" valueType="num">
                                      <p:cBhvr>
                                        <p:cTn id="97" dur="1000" fill="hold"/>
                                        <p:tgtEl>
                                          <p:spTgt spid="497">
                                            <p:txEl>
                                              <p:pRg st="1" end="1"/>
                                            </p:txEl>
                                          </p:spTgt>
                                        </p:tgtEl>
                                        <p:attrNameLst>
                                          <p:attrName>ppt_w</p:attrName>
                                        </p:attrNameLst>
                                      </p:cBhvr>
                                      <p:tavLst>
                                        <p:tav tm="0">
                                          <p:val>
                                            <p:strVal val="#ppt_w*0.70"/>
                                          </p:val>
                                        </p:tav>
                                        <p:tav tm="100000">
                                          <p:val>
                                            <p:strVal val="#ppt_w"/>
                                          </p:val>
                                        </p:tav>
                                      </p:tavLst>
                                    </p:anim>
                                    <p:anim calcmode="lin" valueType="num">
                                      <p:cBhvr>
                                        <p:cTn id="98" dur="1000" fill="hold"/>
                                        <p:tgtEl>
                                          <p:spTgt spid="497">
                                            <p:txEl>
                                              <p:pRg st="1" end="1"/>
                                            </p:txEl>
                                          </p:spTgt>
                                        </p:tgtEl>
                                        <p:attrNameLst>
                                          <p:attrName>ppt_h</p:attrName>
                                        </p:attrNameLst>
                                      </p:cBhvr>
                                      <p:tavLst>
                                        <p:tav tm="0">
                                          <p:val>
                                            <p:strVal val="#ppt_h"/>
                                          </p:val>
                                        </p:tav>
                                        <p:tav tm="100000">
                                          <p:val>
                                            <p:strVal val="#ppt_h"/>
                                          </p:val>
                                        </p:tav>
                                      </p:tavLst>
                                    </p:anim>
                                    <p:animEffect transition="in" filter="fade">
                                      <p:cBhvr>
                                        <p:cTn id="99" dur="1000"/>
                                        <p:tgtEl>
                                          <p:spTgt spid="497">
                                            <p:txEl>
                                              <p:pRg st="1" end="1"/>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55" presetClass="entr" presetSubtype="0" fill="hold" grpId="0" nodeType="clickEffect">
                                  <p:stCondLst>
                                    <p:cond delay="0"/>
                                  </p:stCondLst>
                                  <p:childTnLst>
                                    <p:set>
                                      <p:cBhvr>
                                        <p:cTn id="103" dur="1" fill="hold">
                                          <p:stCondLst>
                                            <p:cond delay="0"/>
                                          </p:stCondLst>
                                        </p:cTn>
                                        <p:tgtEl>
                                          <p:spTgt spid="497">
                                            <p:txEl>
                                              <p:pRg st="2" end="2"/>
                                            </p:txEl>
                                          </p:spTgt>
                                        </p:tgtEl>
                                        <p:attrNameLst>
                                          <p:attrName>style.visibility</p:attrName>
                                        </p:attrNameLst>
                                      </p:cBhvr>
                                      <p:to>
                                        <p:strVal val="visible"/>
                                      </p:to>
                                    </p:set>
                                    <p:anim calcmode="lin" valueType="num">
                                      <p:cBhvr>
                                        <p:cTn id="104" dur="1000" fill="hold"/>
                                        <p:tgtEl>
                                          <p:spTgt spid="497">
                                            <p:txEl>
                                              <p:pRg st="2" end="2"/>
                                            </p:txEl>
                                          </p:spTgt>
                                        </p:tgtEl>
                                        <p:attrNameLst>
                                          <p:attrName>ppt_w</p:attrName>
                                        </p:attrNameLst>
                                      </p:cBhvr>
                                      <p:tavLst>
                                        <p:tav tm="0">
                                          <p:val>
                                            <p:strVal val="#ppt_w*0.70"/>
                                          </p:val>
                                        </p:tav>
                                        <p:tav tm="100000">
                                          <p:val>
                                            <p:strVal val="#ppt_w"/>
                                          </p:val>
                                        </p:tav>
                                      </p:tavLst>
                                    </p:anim>
                                    <p:anim calcmode="lin" valueType="num">
                                      <p:cBhvr>
                                        <p:cTn id="105" dur="1000" fill="hold"/>
                                        <p:tgtEl>
                                          <p:spTgt spid="497">
                                            <p:txEl>
                                              <p:pRg st="2" end="2"/>
                                            </p:txEl>
                                          </p:spTgt>
                                        </p:tgtEl>
                                        <p:attrNameLst>
                                          <p:attrName>ppt_h</p:attrName>
                                        </p:attrNameLst>
                                      </p:cBhvr>
                                      <p:tavLst>
                                        <p:tav tm="0">
                                          <p:val>
                                            <p:strVal val="#ppt_h"/>
                                          </p:val>
                                        </p:tav>
                                        <p:tav tm="100000">
                                          <p:val>
                                            <p:strVal val="#ppt_h"/>
                                          </p:val>
                                        </p:tav>
                                      </p:tavLst>
                                    </p:anim>
                                    <p:animEffect transition="in" filter="fade">
                                      <p:cBhvr>
                                        <p:cTn id="106" dur="1000"/>
                                        <p:tgtEl>
                                          <p:spTgt spid="497">
                                            <p:txEl>
                                              <p:pRg st="2" end="2"/>
                                            </p:txEl>
                                          </p:spTgt>
                                        </p:tgtEl>
                                      </p:cBhvr>
                                    </p:animEffect>
                                  </p:childTnLst>
                                </p:cTn>
                              </p:par>
                            </p:childTnLst>
                          </p:cTn>
                        </p:par>
                      </p:childTnLst>
                    </p:cTn>
                  </p:par>
                  <p:par>
                    <p:cTn id="107" fill="hold">
                      <p:stCondLst>
                        <p:cond delay="indefinite"/>
                      </p:stCondLst>
                      <p:childTnLst>
                        <p:par>
                          <p:cTn id="108" fill="hold">
                            <p:stCondLst>
                              <p:cond delay="0"/>
                            </p:stCondLst>
                            <p:childTnLst>
                              <p:par>
                                <p:cTn id="109" presetID="55" presetClass="entr" presetSubtype="0" fill="hold" grpId="0" nodeType="clickEffect">
                                  <p:stCondLst>
                                    <p:cond delay="0"/>
                                  </p:stCondLst>
                                  <p:childTnLst>
                                    <p:set>
                                      <p:cBhvr>
                                        <p:cTn id="110" dur="1" fill="hold">
                                          <p:stCondLst>
                                            <p:cond delay="0"/>
                                          </p:stCondLst>
                                        </p:cTn>
                                        <p:tgtEl>
                                          <p:spTgt spid="497">
                                            <p:txEl>
                                              <p:pRg st="3" end="3"/>
                                            </p:txEl>
                                          </p:spTgt>
                                        </p:tgtEl>
                                        <p:attrNameLst>
                                          <p:attrName>style.visibility</p:attrName>
                                        </p:attrNameLst>
                                      </p:cBhvr>
                                      <p:to>
                                        <p:strVal val="visible"/>
                                      </p:to>
                                    </p:set>
                                    <p:anim calcmode="lin" valueType="num">
                                      <p:cBhvr>
                                        <p:cTn id="111" dur="1000" fill="hold"/>
                                        <p:tgtEl>
                                          <p:spTgt spid="497">
                                            <p:txEl>
                                              <p:pRg st="3" end="3"/>
                                            </p:txEl>
                                          </p:spTgt>
                                        </p:tgtEl>
                                        <p:attrNameLst>
                                          <p:attrName>ppt_w</p:attrName>
                                        </p:attrNameLst>
                                      </p:cBhvr>
                                      <p:tavLst>
                                        <p:tav tm="0">
                                          <p:val>
                                            <p:strVal val="#ppt_w*0.70"/>
                                          </p:val>
                                        </p:tav>
                                        <p:tav tm="100000">
                                          <p:val>
                                            <p:strVal val="#ppt_w"/>
                                          </p:val>
                                        </p:tav>
                                      </p:tavLst>
                                    </p:anim>
                                    <p:anim calcmode="lin" valueType="num">
                                      <p:cBhvr>
                                        <p:cTn id="112" dur="1000" fill="hold"/>
                                        <p:tgtEl>
                                          <p:spTgt spid="497">
                                            <p:txEl>
                                              <p:pRg st="3" end="3"/>
                                            </p:txEl>
                                          </p:spTgt>
                                        </p:tgtEl>
                                        <p:attrNameLst>
                                          <p:attrName>ppt_h</p:attrName>
                                        </p:attrNameLst>
                                      </p:cBhvr>
                                      <p:tavLst>
                                        <p:tav tm="0">
                                          <p:val>
                                            <p:strVal val="#ppt_h"/>
                                          </p:val>
                                        </p:tav>
                                        <p:tav tm="100000">
                                          <p:val>
                                            <p:strVal val="#ppt_h"/>
                                          </p:val>
                                        </p:tav>
                                      </p:tavLst>
                                    </p:anim>
                                    <p:animEffect transition="in" filter="fade">
                                      <p:cBhvr>
                                        <p:cTn id="113" dur="1000"/>
                                        <p:tgtEl>
                                          <p:spTgt spid="497">
                                            <p:txEl>
                                              <p:pRg st="3" end="3"/>
                                            </p:txEl>
                                          </p:spTgt>
                                        </p:tgtEl>
                                      </p:cBhvr>
                                    </p:animEffect>
                                  </p:childTnLst>
                                </p:cTn>
                              </p:par>
                            </p:childTnLst>
                          </p:cTn>
                        </p:par>
                      </p:childTnLst>
                    </p:cTn>
                  </p:par>
                  <p:par>
                    <p:cTn id="114" fill="hold">
                      <p:stCondLst>
                        <p:cond delay="indefinite"/>
                      </p:stCondLst>
                      <p:childTnLst>
                        <p:par>
                          <p:cTn id="115" fill="hold">
                            <p:stCondLst>
                              <p:cond delay="0"/>
                            </p:stCondLst>
                            <p:childTnLst>
                              <p:par>
                                <p:cTn id="116" presetID="55" presetClass="entr" presetSubtype="0" fill="hold" grpId="0" nodeType="clickEffect">
                                  <p:stCondLst>
                                    <p:cond delay="0"/>
                                  </p:stCondLst>
                                  <p:childTnLst>
                                    <p:set>
                                      <p:cBhvr>
                                        <p:cTn id="117" dur="1" fill="hold">
                                          <p:stCondLst>
                                            <p:cond delay="0"/>
                                          </p:stCondLst>
                                        </p:cTn>
                                        <p:tgtEl>
                                          <p:spTgt spid="497">
                                            <p:txEl>
                                              <p:pRg st="4" end="4"/>
                                            </p:txEl>
                                          </p:spTgt>
                                        </p:tgtEl>
                                        <p:attrNameLst>
                                          <p:attrName>style.visibility</p:attrName>
                                        </p:attrNameLst>
                                      </p:cBhvr>
                                      <p:to>
                                        <p:strVal val="visible"/>
                                      </p:to>
                                    </p:set>
                                    <p:anim calcmode="lin" valueType="num">
                                      <p:cBhvr>
                                        <p:cTn id="118" dur="1000" fill="hold"/>
                                        <p:tgtEl>
                                          <p:spTgt spid="497">
                                            <p:txEl>
                                              <p:pRg st="4" end="4"/>
                                            </p:txEl>
                                          </p:spTgt>
                                        </p:tgtEl>
                                        <p:attrNameLst>
                                          <p:attrName>ppt_w</p:attrName>
                                        </p:attrNameLst>
                                      </p:cBhvr>
                                      <p:tavLst>
                                        <p:tav tm="0">
                                          <p:val>
                                            <p:strVal val="#ppt_w*0.70"/>
                                          </p:val>
                                        </p:tav>
                                        <p:tav tm="100000">
                                          <p:val>
                                            <p:strVal val="#ppt_w"/>
                                          </p:val>
                                        </p:tav>
                                      </p:tavLst>
                                    </p:anim>
                                    <p:anim calcmode="lin" valueType="num">
                                      <p:cBhvr>
                                        <p:cTn id="119" dur="1000" fill="hold"/>
                                        <p:tgtEl>
                                          <p:spTgt spid="497">
                                            <p:txEl>
                                              <p:pRg st="4" end="4"/>
                                            </p:txEl>
                                          </p:spTgt>
                                        </p:tgtEl>
                                        <p:attrNameLst>
                                          <p:attrName>ppt_h</p:attrName>
                                        </p:attrNameLst>
                                      </p:cBhvr>
                                      <p:tavLst>
                                        <p:tav tm="0">
                                          <p:val>
                                            <p:strVal val="#ppt_h"/>
                                          </p:val>
                                        </p:tav>
                                        <p:tav tm="100000">
                                          <p:val>
                                            <p:strVal val="#ppt_h"/>
                                          </p:val>
                                        </p:tav>
                                      </p:tavLst>
                                    </p:anim>
                                    <p:animEffect transition="in" filter="fade">
                                      <p:cBhvr>
                                        <p:cTn id="120" dur="1000"/>
                                        <p:tgtEl>
                                          <p:spTgt spid="4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6" grpId="0" build="p"/>
      <p:bldP spid="497" grpId="0" build="p"/>
      <p:bldP spid="498" grpId="0" build="p"/>
      <p:bldP spid="499" grpId="0" build="p"/>
      <p:bldP spid="500" grpId="0" animBg="1"/>
      <p:bldP spid="501" grpId="0" animBg="1"/>
      <p:bldP spid="50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2"/>
        <p:cNvGrpSpPr/>
        <p:nvPr/>
      </p:nvGrpSpPr>
      <p:grpSpPr>
        <a:xfrm>
          <a:off x="0" y="0"/>
          <a:ext cx="0" cy="0"/>
          <a:chOff x="0" y="0"/>
          <a:chExt cx="0" cy="0"/>
        </a:xfrm>
      </p:grpSpPr>
      <p:sp>
        <p:nvSpPr>
          <p:cNvPr id="643" name="Google Shape;643;p42"/>
          <p:cNvSpPr txBox="1">
            <a:spLocks noGrp="1"/>
          </p:cNvSpPr>
          <p:nvPr>
            <p:ph type="title"/>
          </p:nvPr>
        </p:nvSpPr>
        <p:spPr>
          <a:xfrm>
            <a:off x="378135" y="3485800"/>
            <a:ext cx="1821540" cy="10860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Réalisations</a:t>
            </a:r>
            <a:endParaRPr dirty="0"/>
          </a:p>
        </p:txBody>
      </p:sp>
      <p:sp>
        <p:nvSpPr>
          <p:cNvPr id="644" name="Google Shape;644;p42"/>
          <p:cNvSpPr txBox="1">
            <a:spLocks noGrp="1"/>
          </p:cNvSpPr>
          <p:nvPr>
            <p:ph type="subTitle" idx="1"/>
          </p:nvPr>
        </p:nvSpPr>
        <p:spPr>
          <a:xfrm>
            <a:off x="2199900" y="1106239"/>
            <a:ext cx="6396000" cy="2888700"/>
          </a:xfrm>
          <a:prstGeom prst="rect">
            <a:avLst/>
          </a:prstGeom>
        </p:spPr>
        <p:txBody>
          <a:bodyPr spcFirstLastPara="1" wrap="square" lIns="91425" tIns="91425" rIns="91425" bIns="91425" anchor="ctr" anchorCtr="0">
            <a:noAutofit/>
          </a:bodyPr>
          <a:lstStyle/>
          <a:p>
            <a:pPr marL="457200" lvl="0" indent="-311150" algn="l" rtl="0">
              <a:spcBef>
                <a:spcPts val="0"/>
              </a:spcBef>
              <a:spcAft>
                <a:spcPts val="0"/>
              </a:spcAft>
              <a:buSzPts val="1300"/>
              <a:buFont typeface="Proxima Nova"/>
              <a:buChar char="●"/>
            </a:pPr>
            <a:r>
              <a:rPr lang="fr-FR" sz="2000" dirty="0">
                <a:solidFill>
                  <a:srgbClr val="2DA333"/>
                </a:solidFill>
                <a:uFill>
                  <a:noFill/>
                </a:uFill>
              </a:rPr>
              <a:t>Vente en cours d'un pack mail de 10 mails de 10GB chacun.</a:t>
            </a:r>
          </a:p>
          <a:p>
            <a:pPr marL="457200" lvl="0" indent="-311150" algn="l" rtl="0">
              <a:spcBef>
                <a:spcPts val="0"/>
              </a:spcBef>
              <a:spcAft>
                <a:spcPts val="0"/>
              </a:spcAft>
              <a:buSzPts val="1300"/>
              <a:buFont typeface="Proxima Nova"/>
              <a:buChar char="●"/>
            </a:pPr>
            <a:r>
              <a:rPr lang="fr-FR" sz="2000" dirty="0">
                <a:solidFill>
                  <a:srgbClr val="2DA333"/>
                </a:solidFill>
                <a:uFill>
                  <a:noFill/>
                </a:uFill>
              </a:rPr>
              <a:t>Vente en cours de 10 espaces de stockage de 25GB chacun.</a:t>
            </a:r>
            <a:endParaRPr sz="2000" dirty="0">
              <a:solidFill>
                <a:srgbClr val="2DA333"/>
              </a:solidFill>
              <a:uFill>
                <a:noFill/>
              </a:u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44">
                                            <p:txEl>
                                              <p:pRg st="0" end="0"/>
                                            </p:txEl>
                                          </p:spTgt>
                                        </p:tgtEl>
                                        <p:attrNameLst>
                                          <p:attrName>style.visibility</p:attrName>
                                        </p:attrNameLst>
                                      </p:cBhvr>
                                      <p:to>
                                        <p:strVal val="visible"/>
                                      </p:to>
                                    </p:set>
                                    <p:anim calcmode="lin" valueType="num">
                                      <p:cBhvr>
                                        <p:cTn id="7" dur="1000" fill="hold"/>
                                        <p:tgtEl>
                                          <p:spTgt spid="644">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644">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64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
                                            <p:txEl>
                                              <p:pRg st="1" end="1"/>
                                            </p:txEl>
                                          </p:spTgt>
                                        </p:tgtEl>
                                        <p:attrNameLst>
                                          <p:attrName>style.visibility</p:attrName>
                                        </p:attrNameLst>
                                      </p:cBhvr>
                                      <p:to>
                                        <p:strVal val="visible"/>
                                      </p:to>
                                    </p:set>
                                    <p:anim calcmode="lin" valueType="num">
                                      <p:cBhvr>
                                        <p:cTn id="14" dur="1000" fill="hold"/>
                                        <p:tgtEl>
                                          <p:spTgt spid="644">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644">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6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41"/>
          <p:cNvSpPr txBox="1">
            <a:spLocks noGrp="1"/>
          </p:cNvSpPr>
          <p:nvPr>
            <p:ph type="title"/>
          </p:nvPr>
        </p:nvSpPr>
        <p:spPr>
          <a:xfrm>
            <a:off x="3132900" y="532558"/>
            <a:ext cx="2878200" cy="940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7200" dirty="0">
                <a:solidFill>
                  <a:srgbClr val="2DA333"/>
                </a:solidFill>
              </a:rPr>
              <a:t>Merci</a:t>
            </a:r>
            <a:endParaRPr sz="7200" dirty="0">
              <a:solidFill>
                <a:srgbClr val="2DA333"/>
              </a:solidFill>
            </a:endParaRPr>
          </a:p>
        </p:txBody>
      </p:sp>
      <p:sp>
        <p:nvSpPr>
          <p:cNvPr id="622" name="Google Shape;622;p41"/>
          <p:cNvSpPr txBox="1">
            <a:spLocks noGrp="1"/>
          </p:cNvSpPr>
          <p:nvPr>
            <p:ph type="subTitle" idx="1"/>
          </p:nvPr>
        </p:nvSpPr>
        <p:spPr>
          <a:xfrm>
            <a:off x="2699400" y="2471533"/>
            <a:ext cx="3745200" cy="3840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sz="2000" dirty="0">
                <a:solidFill>
                  <a:srgbClr val="F07817"/>
                </a:solidFill>
              </a:rPr>
              <a:t>Avez-vous des questions ?</a:t>
            </a:r>
            <a:endParaRPr sz="2000" dirty="0">
              <a:solidFill>
                <a:srgbClr val="F07817"/>
              </a:solidFill>
            </a:endParaRPr>
          </a:p>
        </p:txBody>
      </p:sp>
      <p:sp>
        <p:nvSpPr>
          <p:cNvPr id="4" name="Rectangle 3">
            <a:extLst>
              <a:ext uri="{FF2B5EF4-FFF2-40B4-BE49-F238E27FC236}">
                <a16:creationId xmlns:a16="http://schemas.microsoft.com/office/drawing/2014/main" id="{8528BBA3-6F8D-ED40-5721-511830CFD149}"/>
              </a:ext>
            </a:extLst>
          </p:cNvPr>
          <p:cNvSpPr/>
          <p:nvPr/>
        </p:nvSpPr>
        <p:spPr>
          <a:xfrm>
            <a:off x="2423504" y="3568223"/>
            <a:ext cx="4296993" cy="900649"/>
          </a:xfrm>
          <a:prstGeom prst="rect">
            <a:avLst/>
          </a:prstGeom>
          <a:solidFill>
            <a:srgbClr val="0737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621"/>
                                        </p:tgtEl>
                                        <p:attrNameLst>
                                          <p:attrName>style.visibility</p:attrName>
                                        </p:attrNameLst>
                                      </p:cBhvr>
                                      <p:to>
                                        <p:strVal val="visible"/>
                                      </p:to>
                                    </p:set>
                                    <p:anim calcmode="lin" valueType="num">
                                      <p:cBhvr>
                                        <p:cTn id="7" dur="1000" fill="hold"/>
                                        <p:tgtEl>
                                          <p:spTgt spid="621"/>
                                        </p:tgtEl>
                                        <p:attrNameLst>
                                          <p:attrName>ppt_w</p:attrName>
                                        </p:attrNameLst>
                                      </p:cBhvr>
                                      <p:tavLst>
                                        <p:tav tm="0">
                                          <p:val>
                                            <p:strVal val="#ppt_w*0.70"/>
                                          </p:val>
                                        </p:tav>
                                        <p:tav tm="100000">
                                          <p:val>
                                            <p:strVal val="#ppt_w"/>
                                          </p:val>
                                        </p:tav>
                                      </p:tavLst>
                                    </p:anim>
                                    <p:anim calcmode="lin" valueType="num">
                                      <p:cBhvr>
                                        <p:cTn id="8" dur="1000" fill="hold"/>
                                        <p:tgtEl>
                                          <p:spTgt spid="621"/>
                                        </p:tgtEl>
                                        <p:attrNameLst>
                                          <p:attrName>ppt_h</p:attrName>
                                        </p:attrNameLst>
                                      </p:cBhvr>
                                      <p:tavLst>
                                        <p:tav tm="0">
                                          <p:val>
                                            <p:strVal val="#ppt_h"/>
                                          </p:val>
                                        </p:tav>
                                        <p:tav tm="100000">
                                          <p:val>
                                            <p:strVal val="#ppt_h"/>
                                          </p:val>
                                        </p:tav>
                                      </p:tavLst>
                                    </p:anim>
                                    <p:animEffect transition="in" filter="fade">
                                      <p:cBhvr>
                                        <p:cTn id="9" dur="1000"/>
                                        <p:tgtEl>
                                          <p:spTgt spid="621"/>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22">
                                            <p:txEl>
                                              <p:pRg st="0" end="0"/>
                                            </p:txEl>
                                          </p:spTgt>
                                        </p:tgtEl>
                                        <p:attrNameLst>
                                          <p:attrName>style.visibility</p:attrName>
                                        </p:attrNameLst>
                                      </p:cBhvr>
                                      <p:to>
                                        <p:strVal val="visible"/>
                                      </p:to>
                                    </p:set>
                                    <p:anim calcmode="lin" valueType="num">
                                      <p:cBhvr>
                                        <p:cTn id="14" dur="1000" fill="hold"/>
                                        <p:tgtEl>
                                          <p:spTgt spid="622">
                                            <p:txEl>
                                              <p:pRg st="0" end="0"/>
                                            </p:txEl>
                                          </p:spTgt>
                                        </p:tgtEl>
                                        <p:attrNameLst>
                                          <p:attrName>ppt_w</p:attrName>
                                        </p:attrNameLst>
                                      </p:cBhvr>
                                      <p:tavLst>
                                        <p:tav tm="0">
                                          <p:val>
                                            <p:strVal val="#ppt_w*0.70"/>
                                          </p:val>
                                        </p:tav>
                                        <p:tav tm="100000">
                                          <p:val>
                                            <p:strVal val="#ppt_w"/>
                                          </p:val>
                                        </p:tav>
                                      </p:tavLst>
                                    </p:anim>
                                    <p:anim calcmode="lin" valueType="num">
                                      <p:cBhvr>
                                        <p:cTn id="15" dur="1000" fill="hold"/>
                                        <p:tgtEl>
                                          <p:spTgt spid="622">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6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 grpId="0"/>
      <p:bldP spid="622" grpId="0" build="p"/>
    </p:bldLst>
  </p:timing>
</p:sld>
</file>

<file path=ppt/theme/theme1.xml><?xml version="1.0" encoding="utf-8"?>
<a:theme xmlns:a="http://schemas.openxmlformats.org/drawingml/2006/main" name="Simple Business Meeting by Slidesgo">
  <a:themeElements>
    <a:clrScheme name="Simple Light">
      <a:dk1>
        <a:srgbClr val="000000"/>
      </a:dk1>
      <a:lt1>
        <a:srgbClr val="FFFFFF"/>
      </a:lt1>
      <a:dk2>
        <a:srgbClr val="FF6B03"/>
      </a:dk2>
      <a:lt2>
        <a:srgbClr val="073763"/>
      </a:lt2>
      <a:accent1>
        <a:srgbClr val="9FC5E8"/>
      </a:accent1>
      <a:accent2>
        <a:srgbClr val="F9CB9C"/>
      </a:accent2>
      <a:accent3>
        <a:srgbClr val="CFE2F3"/>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213</Words>
  <Application>Microsoft Office PowerPoint</Application>
  <PresentationFormat>Affichage à l'écran (16:9)</PresentationFormat>
  <Paragraphs>49</Paragraphs>
  <Slides>8</Slides>
  <Notes>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8</vt:i4>
      </vt:variant>
    </vt:vector>
  </HeadingPairs>
  <TitlesOfParts>
    <vt:vector size="15" baseType="lpstr">
      <vt:lpstr>Arial</vt:lpstr>
      <vt:lpstr>Montserrat</vt:lpstr>
      <vt:lpstr>Montserrat Black</vt:lpstr>
      <vt:lpstr>Montserrat ExtraBold</vt:lpstr>
      <vt:lpstr>Montserrat Medium</vt:lpstr>
      <vt:lpstr>Proxima Nova</vt:lpstr>
      <vt:lpstr>Simple Business Meeting by Slidesgo</vt:lpstr>
      <vt:lpstr>Département d’infra-structure</vt:lpstr>
      <vt:lpstr>Sommaire</vt:lpstr>
      <vt:lpstr>Mission</vt:lpstr>
      <vt:lpstr>Mission</vt:lpstr>
      <vt:lpstr>     Objectifs</vt:lpstr>
      <vt:lpstr>Forces &amp; Faiblesses</vt:lpstr>
      <vt:lpstr>Réalisations</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Business Meeting</dc:title>
  <cp:lastModifiedBy>Lenovo</cp:lastModifiedBy>
  <cp:revision>8</cp:revision>
  <dcterms:modified xsi:type="dcterms:W3CDTF">2023-11-14T09:49:29Z</dcterms:modified>
</cp:coreProperties>
</file>