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23/09 au 27/09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23/09 au 27/09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699910"/>
              </p:ext>
            </p:extLst>
          </p:nvPr>
        </p:nvGraphicFramePr>
        <p:xfrm>
          <a:off x="266886" y="933855"/>
          <a:ext cx="11670073" cy="475781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99075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24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Sauvegarde de données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Script de suppression des sauvegardes de l’application WAF toutes les 48h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247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DSI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Gestion des incidents des matériels des collaborateurs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2568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Changement de matériel d’un collaborateur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72563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Formation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Recherches sur le script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shell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017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Exercices sur script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shell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9156</TotalTime>
  <Words>88</Words>
  <Application>Microsoft Office PowerPoint</Application>
  <PresentationFormat>Grand écran</PresentationFormat>
  <Paragraphs>31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23/09 au 27/09  DE L’ANNEE 2024</vt:lpstr>
      <vt:lpstr>Tâches effectuées la semaine 23/09 au 27/09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2024-09-30T08:05:50Z</dcterms:modified>
</cp:coreProperties>
</file>