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03/06 au 07/06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03/06 au 07/06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987639"/>
              </p:ext>
            </p:extLst>
          </p:nvPr>
        </p:nvGraphicFramePr>
        <p:xfrm>
          <a:off x="266886" y="933855"/>
          <a:ext cx="11670073" cy="45991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60820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665"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en place du call center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les outils open source de système de téléphonie et d’enregistrement des appels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60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les outils open source de système de workflow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5520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les outils open source de système de base de connaissances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62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les outils open source de système d’accès à distance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61562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Exploration des fonctions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la mise en place du call center avec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20%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678998"/>
                  </a:ext>
                </a:extLst>
              </a:tr>
              <a:tr h="745665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Matériel hors des bureaux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demande d’autorisation d’apporter le matériel professionnel à domicile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+mn-lt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9166</TotalTime>
  <Words>143</Words>
  <Application>Microsoft Office PowerPoint</Application>
  <PresentationFormat>Grand écran</PresentationFormat>
  <Paragraphs>35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03/06 au 07/06  DE L’ANNEE 2024</vt:lpstr>
      <vt:lpstr>Tâches effectuées la semaine 03/06 au 07/06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2024-06-07T09:37:11Z</dcterms:modified>
</cp:coreProperties>
</file>