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65" r:id="rId4"/>
    <p:sldId id="263" r:id="rId5"/>
    <p:sldId id="266" r:id="rId6"/>
    <p:sldId id="264" r:id="rId7"/>
    <p:sldId id="269" r:id="rId8"/>
    <p:sldId id="268" r:id="rId9"/>
    <p:sldId id="267" r:id="rId10"/>
    <p:sldId id="262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7817"/>
    <a:srgbClr val="FFFFFF"/>
    <a:srgbClr val="2DA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6400" autoAdjust="0"/>
  </p:normalViewPr>
  <p:slideViewPr>
    <p:cSldViewPr snapToGrid="0">
      <p:cViewPr varScale="1">
        <p:scale>
          <a:sx n="73" d="100"/>
          <a:sy n="73" d="100"/>
        </p:scale>
        <p:origin x="7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B3F152F8-336D-4884-A782-6BDC78734A17}"/>
    <pc:docChg chg="custSel modSld">
      <pc:chgData name="akoumigornbu@gmail.com" userId="ee1ed487ac83d1d4" providerId="LiveId" clId="{B3F152F8-336D-4884-A782-6BDC78734A17}" dt="2023-12-16T12:39:13.813" v="150" actId="1076"/>
      <pc:docMkLst>
        <pc:docMk/>
      </pc:docMkLst>
      <pc:sldChg chg="addSp modSp mod">
        <pc:chgData name="akoumigornbu@gmail.com" userId="ee1ed487ac83d1d4" providerId="LiveId" clId="{B3F152F8-336D-4884-A782-6BDC78734A17}" dt="2023-12-16T12:39:13.813" v="150" actId="1076"/>
        <pc:sldMkLst>
          <pc:docMk/>
          <pc:sldMk cId="4140207057" sldId="257"/>
        </pc:sldMkLst>
        <pc:spChg chg="add mod">
          <ac:chgData name="akoumigornbu@gmail.com" userId="ee1ed487ac83d1d4" providerId="LiveId" clId="{B3F152F8-336D-4884-A782-6BDC78734A17}" dt="2023-12-16T12:39:13.813" v="150" actId="1076"/>
          <ac:spMkLst>
            <pc:docMk/>
            <pc:sldMk cId="4140207057" sldId="257"/>
            <ac:spMk id="2" creationId="{068E84C0-E6F2-48B8-9A82-17ECA487B572}"/>
          </ac:spMkLst>
        </pc:spChg>
        <pc:spChg chg="mod">
          <ac:chgData name="akoumigornbu@gmail.com" userId="ee1ed487ac83d1d4" providerId="LiveId" clId="{B3F152F8-336D-4884-A782-6BDC78734A17}" dt="2023-12-16T12:29:24.677" v="37" actId="1076"/>
          <ac:spMkLst>
            <pc:docMk/>
            <pc:sldMk cId="4140207057" sldId="257"/>
            <ac:spMk id="26" creationId="{6E81D7A7-9A8E-41FB-9AB6-431D7F4F8ED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57BAC9-F1F0-4415-B31A-AF21B8891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BD69078-7234-4483-9255-EEE9ABE52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9AB9ED-E4FE-46D5-A0A6-7322373A5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16/12/2023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51E8B9-5255-41E9-8C5B-244B962C2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FA777D-7658-43C9-B94A-3EC5EBBCB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9560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1A489-2B6C-442D-8489-4DECB3AC7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631A77-69C1-4CB8-9A19-9A8BCFD5C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E3B096-4E54-4823-83D7-7FCF95EF3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16/12/2023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1303A3-A58F-4523-BA64-2F4E44FF8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14EFC3-ED4B-4A84-828C-D1BFAA1D2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8870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92C160-17B4-4632-82D4-1B3CCCBD5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D96C7C-52D9-4477-BF7D-C7B0001F7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F45099-1518-4734-83DF-4CE2B7DD9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16/12/2023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403222-B48E-4008-A831-A16B54A8E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EB748D-47DD-49E2-8581-B7A0F41F0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399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4F505-D8F0-4869-8ABA-86D638260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C3E31C-15D3-4F8F-BE1A-98D76E348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D90D31-EA4E-46D4-888F-CF3C88C59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C278B9-3244-437C-905C-4E1C782B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16/12/2023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EB9C04-6344-44BC-A379-342D69BE9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7B1720-9C01-45F5-AB6E-66B8505C6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46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50157-52EA-4226-96EC-E319E7273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35747-0ECC-4DBE-90E6-755A94DB6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7B174D-CC3F-4D02-976D-74F395E523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2450DB-BE8C-4CA5-8ECC-D5C0A2EE8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BC4153D-0363-4494-A836-B84ADFAD2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C26551E-0216-4A36-98B8-76EEAAA68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16/12/2023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498DC4-8331-49E4-AC65-BF27AAE53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F5445B9-E7FC-41DB-A638-BD99FBAD8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790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7D05B3-0E29-4DCD-9363-CAEBFBCD2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C3E1AC2-919F-4699-B250-6AAE47181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16/12/2023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87158EC-D888-4A63-BE50-5D10A00C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D875E5-4C10-40D8-9CEF-B0BEC86E8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980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AD3C8BB-F992-4412-82FF-F627A515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16/12/2023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A6CCA2C-E52B-43C5-B616-95EE48B3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A173B5-FADF-422B-8FE5-39E5BDFB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594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6F66BA-9006-4A09-91A5-2A17BB8EC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2721A1-C54F-4B5D-B1D8-0CB894692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010196-8533-44C0-961D-53BB80670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5518F9-FD5A-4A48-949D-A2E351582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16/12/2023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32AA0D-FA0B-4B8A-963B-1B3BECCC4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E167EE-96F7-407C-B615-7FE698254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88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2B6196-55E3-495D-868F-279CCB665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35DD96D-2F3B-459E-8582-CEF24E1A89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AFFDBF-2C03-4BEE-9149-2C243BC0A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95DF6D3-439A-4D2E-91B2-86FB43CE3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16/12/2023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AA945A-6467-4218-A1B8-09EE46AD7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0A0AD7-A358-44CD-8183-8E280139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9137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836992-FFB1-4572-AABE-FA28587AA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C4817D1-8B6F-4312-A792-A478DA5A3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B58CA5-0973-4CB0-87FE-C7D194A0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16/12/2023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45CA99-29F1-4476-86DA-6B2BC2674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D0D868-F211-40D4-AB15-AE8C3D3B7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42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E20C02F-C889-4098-91BE-7343139C03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C4E7027-2195-4008-9B23-8A7AAA48E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C9B443-68BF-4D3E-B438-B0585A1D2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16/12/2023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038B98-65BC-4B8C-96DD-4158257AE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13E6F-41E5-4EC9-86B4-28B6E723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154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DDEEACF-E7EF-4BD9-BC6B-0D0F766CA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C2E5B5-B3AE-47F9-9DFE-E403AB6CF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BE69AB-8D2B-4BCE-8799-3B7A710C96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7C655-570F-4CC0-BBB9-60737CB51142}" type="datetimeFigureOut">
              <a:rPr lang="fr-FR" smtClean="0"/>
              <a:t>16/12/2023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F58369-8884-40AD-B7A4-5F65AE158D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91D1DF-10D6-4F3C-9309-2EA5C4C6E0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162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1426290" y="2721114"/>
            <a:ext cx="93394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BIENVENUE A LA PRESENTATION DE LA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EAECFDC-ABF1-4500-B938-A43ABD230745}"/>
              </a:ext>
            </a:extLst>
          </p:cNvPr>
          <p:cNvSpPr txBox="1"/>
          <p:nvPr/>
        </p:nvSpPr>
        <p:spPr>
          <a:xfrm>
            <a:off x="5643868" y="3825895"/>
            <a:ext cx="19586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latin typeface="Century Gothic" panose="020B0502020202020204" pitchFamily="34" charset="0"/>
              </a:rPr>
              <a:t>-CREO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2F2742-CA22-475F-942D-CA4D24DAD90D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NOM DU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DEPARTEMENT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97A48A7-56DA-45AB-9235-4D90F0A15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431" y="3929137"/>
            <a:ext cx="525437" cy="56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09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F6F1BC-BF10-4CA7-AA40-86A3E227FE56}"/>
              </a:ext>
            </a:extLst>
          </p:cNvPr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E81D7A7-9A8E-41FB-9AB6-431D7F4F8EDE}"/>
              </a:ext>
            </a:extLst>
          </p:cNvPr>
          <p:cNvSpPr txBox="1"/>
          <p:nvPr/>
        </p:nvSpPr>
        <p:spPr>
          <a:xfrm>
            <a:off x="3795593" y="633353"/>
            <a:ext cx="457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Century Gothic" panose="020B0502020202020204" pitchFamily="34" charset="0"/>
              </a:rPr>
              <a:t>Définitions et Membres de l’équipes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68E84C0-E6F2-48B8-9A82-17ECA487B572}"/>
              </a:ext>
            </a:extLst>
          </p:cNvPr>
          <p:cNvSpPr txBox="1"/>
          <p:nvPr/>
        </p:nvSpPr>
        <p:spPr>
          <a:xfrm>
            <a:off x="395927" y="1820339"/>
            <a:ext cx="448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entury Gothic" panose="020B0502020202020204" pitchFamily="34" charset="0"/>
              </a:rPr>
              <a:t>La </a:t>
            </a:r>
            <a:r>
              <a:rPr lang="fr-FR" sz="1400" b="1" dirty="0">
                <a:latin typeface="Century Gothic" panose="020B0502020202020204" pitchFamily="34" charset="0"/>
              </a:rPr>
              <a:t>B-</a:t>
            </a:r>
            <a:r>
              <a:rPr lang="fr-FR" sz="1400" b="1" dirty="0" err="1">
                <a:latin typeface="Century Gothic" panose="020B0502020202020204" pitchFamily="34" charset="0"/>
              </a:rPr>
              <a:t>créo</a:t>
            </a:r>
            <a:r>
              <a:rPr lang="fr-FR" sz="1400" dirty="0">
                <a:latin typeface="Century Gothic" panose="020B0502020202020204" pitchFamily="34" charset="0"/>
              </a:rPr>
              <a:t> est l’équipe design du département</a:t>
            </a:r>
          </a:p>
          <a:p>
            <a:r>
              <a:rPr lang="fr-FR" sz="1400" dirty="0">
                <a:latin typeface="Century Gothic" panose="020B0502020202020204" pitchFamily="34" charset="0"/>
              </a:rPr>
              <a:t>De Marketing et communication de </a:t>
            </a:r>
            <a:r>
              <a:rPr lang="fr-FR" sz="1400" dirty="0" err="1">
                <a:latin typeface="Century Gothic" panose="020B0502020202020204" pitchFamily="34" charset="0"/>
              </a:rPr>
              <a:t>NetByUs</a:t>
            </a:r>
            <a:endParaRPr lang="fr-FR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207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F6F1BC-BF10-4CA7-AA40-86A3E227FE56}"/>
              </a:ext>
            </a:extLst>
          </p:cNvPr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29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F6F1BC-BF10-4CA7-AA40-86A3E227FE56}"/>
              </a:ext>
            </a:extLst>
          </p:cNvPr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1F2CD60-469D-4220-BB7C-4A0473C830A8}"/>
              </a:ext>
            </a:extLst>
          </p:cNvPr>
          <p:cNvSpPr txBox="1"/>
          <p:nvPr/>
        </p:nvSpPr>
        <p:spPr>
          <a:xfrm>
            <a:off x="4136307" y="2747663"/>
            <a:ext cx="38908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latin typeface="Century Gothic" panose="020B0502020202020204" pitchFamily="34" charset="0"/>
              </a:rPr>
              <a:t>Bilan </a:t>
            </a:r>
            <a:r>
              <a:rPr lang="fr-FR" sz="4400" b="1" dirty="0" err="1">
                <a:latin typeface="Century Gothic" panose="020B0502020202020204" pitchFamily="34" charset="0"/>
              </a:rPr>
              <a:t>annuele</a:t>
            </a:r>
            <a:endParaRPr lang="fr-FR" sz="44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435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F6F1BC-BF10-4CA7-AA40-86A3E227FE56}"/>
              </a:ext>
            </a:extLst>
          </p:cNvPr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52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F6F1BC-BF10-4CA7-AA40-86A3E227FE56}"/>
              </a:ext>
            </a:extLst>
          </p:cNvPr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9E9C36-9687-4ECF-A58E-045E28D15B79}"/>
              </a:ext>
            </a:extLst>
          </p:cNvPr>
          <p:cNvSpPr txBox="1"/>
          <p:nvPr/>
        </p:nvSpPr>
        <p:spPr>
          <a:xfrm>
            <a:off x="4289255" y="2659559"/>
            <a:ext cx="36134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Perspectives</a:t>
            </a:r>
          </a:p>
        </p:txBody>
      </p:sp>
    </p:spTree>
    <p:extLst>
      <p:ext uri="{BB962C8B-B14F-4D97-AF65-F5344CB8AC3E}">
        <p14:creationId xmlns:p14="http://schemas.microsoft.com/office/powerpoint/2010/main" val="2545264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F6F1BC-BF10-4CA7-AA40-86A3E227FE56}"/>
              </a:ext>
            </a:extLst>
          </p:cNvPr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80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F6F1BC-BF10-4CA7-AA40-86A3E227FE56}"/>
              </a:ext>
            </a:extLst>
          </p:cNvPr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9E9C36-9687-4ECF-A58E-045E28D15B79}"/>
              </a:ext>
            </a:extLst>
          </p:cNvPr>
          <p:cNvSpPr txBox="1"/>
          <p:nvPr/>
        </p:nvSpPr>
        <p:spPr>
          <a:xfrm>
            <a:off x="2274931" y="2747663"/>
            <a:ext cx="75793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latin typeface="Century Gothic" panose="020B0502020202020204" pitchFamily="34" charset="0"/>
              </a:rPr>
              <a:t>En route pour la croissance</a:t>
            </a:r>
          </a:p>
        </p:txBody>
      </p:sp>
    </p:spTree>
    <p:extLst>
      <p:ext uri="{BB962C8B-B14F-4D97-AF65-F5344CB8AC3E}">
        <p14:creationId xmlns:p14="http://schemas.microsoft.com/office/powerpoint/2010/main" val="2552767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F6F1BC-BF10-4CA7-AA40-86A3E227FE56}"/>
              </a:ext>
            </a:extLst>
          </p:cNvPr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18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3838809" y="2653303"/>
            <a:ext cx="45143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FORMULE DE FIN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EAECFDC-ABF1-4500-B938-A43ABD230745}"/>
              </a:ext>
            </a:extLst>
          </p:cNvPr>
          <p:cNvSpPr txBox="1"/>
          <p:nvPr/>
        </p:nvSpPr>
        <p:spPr>
          <a:xfrm>
            <a:off x="5037856" y="3503814"/>
            <a:ext cx="211628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000" dirty="0">
                <a:latin typeface="Century Gothic" panose="020B0502020202020204" pitchFamily="34" charset="0"/>
              </a:rPr>
              <a:t>SOUS TITRE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2F2742-CA22-475F-942D-CA4D24DAD90D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NOM DU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DEPARTEMENT</a:t>
            </a:r>
          </a:p>
        </p:txBody>
      </p:sp>
    </p:spTree>
    <p:extLst>
      <p:ext uri="{BB962C8B-B14F-4D97-AF65-F5344CB8AC3E}">
        <p14:creationId xmlns:p14="http://schemas.microsoft.com/office/powerpoint/2010/main" val="24662333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47</Words>
  <Application>Microsoft Office PowerPoint</Application>
  <PresentationFormat>Grand écran</PresentationFormat>
  <Paragraphs>12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akoumigornbu@gmail.com</dc:creator>
  <cp:lastModifiedBy>akoumigornbu@gmail.com</cp:lastModifiedBy>
  <cp:revision>15</cp:revision>
  <dcterms:created xsi:type="dcterms:W3CDTF">2023-12-08T09:42:19Z</dcterms:created>
  <dcterms:modified xsi:type="dcterms:W3CDTF">2023-12-16T13:37:37Z</dcterms:modified>
</cp:coreProperties>
</file>