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81" d="100"/>
          <a:sy n="81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03/06/2025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26/05 au 30/05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26/05 </a:t>
            </a:r>
            <a:r>
              <a:rPr lang="fr-FR" sz="4000">
                <a:latin typeface="Century Gothic" panose="020B0502020202020204" pitchFamily="34" charset="0"/>
              </a:rPr>
              <a:t>au 30/05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538250"/>
              </p:ext>
            </p:extLst>
          </p:nvPr>
        </p:nvGraphicFramePr>
        <p:xfrm>
          <a:off x="266886" y="933855"/>
          <a:ext cx="11670073" cy="50916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020612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70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n8n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Workflow pour la récupération des tâches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kanboard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pour faire un rapport de la semaine et l’envoyer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mattermost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7002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mails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 pour la migration des mails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7002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Suivi de la livraison d’un serveur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570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9222</TotalTime>
  <Words>81</Words>
  <Application>Microsoft Office PowerPoint</Application>
  <PresentationFormat>Grand écran</PresentationFormat>
  <Paragraphs>25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26/05 au 30/05 DE L’ANNEE 2025</vt:lpstr>
      <vt:lpstr>Tâches effectuées la semaine 26/05 au 30/05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2025-06-03T08:46:39Z</dcterms:modified>
</cp:coreProperties>
</file>