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03/03/2025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24/02 au 28/02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24/02 au 28/02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8848065"/>
              </p:ext>
            </p:extLst>
          </p:nvPr>
        </p:nvGraphicFramePr>
        <p:xfrm>
          <a:off x="266886" y="933855"/>
          <a:ext cx="11670073" cy="559757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4016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11">
                <a:tc rowSpan="6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des applications web du serveur DEV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64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des bases de données du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04465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 la validité des certificats du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46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supervision des logs du serveur TEST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660296"/>
                  </a:ext>
                </a:extLst>
              </a:tr>
              <a:tr h="63988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d’utilisation de l’agent 2 pour la supervision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001712"/>
                  </a:ext>
                </a:extLst>
              </a:tr>
              <a:tr h="60310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Documentation sur les différentes configurations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9570315"/>
                  </a:ext>
                </a:extLst>
              </a:tr>
              <a:tr h="595823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Recensement des offres des concurrents pour comparaison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481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Réflexion sur l’infogérance (administration, supervision et gestion des réseaux)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9161</TotalTime>
  <Words>131</Words>
  <Application>Microsoft Office PowerPoint</Application>
  <PresentationFormat>Grand écran</PresentationFormat>
  <Paragraphs>37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24/02 au 28/02  DE L’ANNEE 2025</vt:lpstr>
      <vt:lpstr>Tâches effectuées la semaine 24/02 au 28/02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208</cp:revision>
  <dcterms:created xsi:type="dcterms:W3CDTF">2023-01-20T11:01:55Z</dcterms:created>
  <dcterms:modified xsi:type="dcterms:W3CDTF">2025-03-03T09:05:29Z</dcterms:modified>
</cp:coreProperties>
</file>