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77" d="100"/>
          <a:sy n="77" d="100"/>
        </p:scale>
        <p:origin x="8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19/04/2024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19/04/2024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19/04/2024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19/04/2024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19/04/2024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19/04/2024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19/04/2024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19/04/2024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19/04/2024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19/04/2024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19/04/2024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19/04/2024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15/04 au 19/04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 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15/04 au 19/04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0054511"/>
              </p:ext>
            </p:extLst>
          </p:nvPr>
        </p:nvGraphicFramePr>
        <p:xfrm>
          <a:off x="266886" y="933856"/>
          <a:ext cx="11670073" cy="488053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794571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7826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Cryptage de disque dur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Recherche sur les logiciels servant à crypter les disques dur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5939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 de logiciels en virtuel sous Windows et Linux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639621">
                <a:tc rowSpan="2"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Formation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Docker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2103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Git et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Github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Calibri" panose="020F0502020204030204" pitchFamily="34" charset="0"/>
                        </a:rPr>
                        <a:t>En 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292344"/>
                  </a:ext>
                </a:extLst>
              </a:tr>
              <a:tr h="7215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Outils internes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Recherche sur la génération d’une erreur si site indisponible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attente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9158</TotalTime>
  <Words>89</Words>
  <Application>Microsoft Office PowerPoint</Application>
  <PresentationFormat>Grand écran</PresentationFormat>
  <Paragraphs>30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15/04 au 19/04  DE L’ANNEE 2024</vt:lpstr>
      <vt:lpstr>Tâches effectuées la semaine  15/04 au 19/04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203</cp:revision>
  <dcterms:created xsi:type="dcterms:W3CDTF">2023-01-20T11:01:55Z</dcterms:created>
  <dcterms:modified xsi:type="dcterms:W3CDTF">2024-04-19T08:54:50Z</dcterms:modified>
</cp:coreProperties>
</file>