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02/09 au 06/09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02/09 au 06/09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697448"/>
              </p:ext>
            </p:extLst>
          </p:nvPr>
        </p:nvGraphicFramePr>
        <p:xfrm>
          <a:off x="266886" y="933856"/>
          <a:ext cx="11670073" cy="45525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933426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69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NEXTCLOUD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et recherches d’extensibilité des fonctionnalités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Nextcloud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1080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Sauvegarde de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Ecriture d’un script pour la suppression des sauvegardes d’il y a 48h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41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Echange sur les responsabilités de la DSI pour la mise à disposition des outils collaboratifs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9211</TotalTime>
  <Words>83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02/09 au 06/09 DE L’ANNEE 2024</vt:lpstr>
      <vt:lpstr>Tâches effectuées la semaine 02/09 au 06/09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2024-09-09T08:17:24Z</dcterms:modified>
</cp:coreProperties>
</file>