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27/10 AU 31/10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77763"/>
              </p:ext>
            </p:extLst>
          </p:nvPr>
        </p:nvGraphicFramePr>
        <p:xfrm>
          <a:off x="258580" y="156012"/>
          <a:ext cx="11674839" cy="49218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2043638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932">
                <a:tc rowSpan="2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Proposition d’application de gestion des </a:t>
                      </a:r>
                      <a:r>
                        <a:rPr lang="fr-FR" sz="14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</a:t>
                      </a: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meetings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8736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Travaux pratiques sur Ansible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1248892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13728</TotalTime>
  <Words>39</Words>
  <Application>Microsoft Office PowerPoint</Application>
  <PresentationFormat>Grand écran</PresentationFormat>
  <Paragraphs>12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27/10 AU 31/10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418</cp:revision>
  <dcterms:created xsi:type="dcterms:W3CDTF">2023-01-20T11:01:55Z</dcterms:created>
  <dcterms:modified xsi:type="dcterms:W3CDTF">2025-11-10T08:56:30Z</dcterms:modified>
</cp:coreProperties>
</file>