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17/03/2025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10/03 au 14/03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10/03 au 14/03</a:t>
            </a:r>
            <a:br>
              <a:rPr lang="fr-FR" sz="4000" dirty="0">
                <a:latin typeface="Century Gothic" panose="020B0502020202020204" pitchFamily="34" charset="0"/>
              </a:rPr>
            </a:br>
            <a:r>
              <a:rPr lang="fr-FR" sz="4000" dirty="0"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610309"/>
              </p:ext>
            </p:extLst>
          </p:nvPr>
        </p:nvGraphicFramePr>
        <p:xfrm>
          <a:off x="266886" y="933856"/>
          <a:ext cx="11670073" cy="47111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61848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967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et configuration de l’outil en production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39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du guide d’utilisation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89739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la documentation d’installation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59397"/>
                  </a:ext>
                </a:extLst>
              </a:tr>
              <a:tr h="613280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la documentation d’installation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801385"/>
                  </a:ext>
                </a:extLst>
              </a:tr>
              <a:tr h="613280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traefik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Arrêt momentané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9158</TotalTime>
  <Words>79</Words>
  <Application>Microsoft Office PowerPoint</Application>
  <PresentationFormat>Grand écran</PresentationFormat>
  <Paragraphs>30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10/03 au 14/03  DE L’ANNEE 2025</vt:lpstr>
      <vt:lpstr>Tâches effectuées la semaine 10/03 au 14/03 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2025-03-17T08:30:11Z</dcterms:modified>
</cp:coreProperties>
</file>