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18/11/2024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11/11 au 15/11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11/11 </a:t>
            </a:r>
            <a:r>
              <a:rPr lang="fr-FR" sz="4000">
                <a:latin typeface="Century Gothic" panose="020B0502020202020204" pitchFamily="34" charset="0"/>
              </a:rPr>
              <a:t>au 15/11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081463"/>
              </p:ext>
            </p:extLst>
          </p:nvPr>
        </p:nvGraphicFramePr>
        <p:xfrm>
          <a:off x="266886" y="933855"/>
          <a:ext cx="11670073" cy="44779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8828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2178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et suivi de la configuration des outils et projets à utiliser par les nouveaux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948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sur la nouvelle version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Nextcloud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installé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8729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Revue des premières règles de sécurité des serveurs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576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Recherches sur des outils avec les fonctionnalités pour chaque département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473561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par l’équipe de production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7876">
                <a:tc vMerge="1"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Recherches pour l’activation des extensions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9163</TotalTime>
  <Words>105</Words>
  <Application>Microsoft Office PowerPoint</Application>
  <PresentationFormat>Grand écran</PresentationFormat>
  <Paragraphs>30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11/11 au 15/11  DE L’ANNEE 2024</vt:lpstr>
      <vt:lpstr>Tâches effectuées la semaine 11/11 au 15/11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2024-11-18T08:38:04Z</dcterms:modified>
</cp:coreProperties>
</file>