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02/02/2026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02/02/2026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DES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19/01 AU 30/01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171465"/>
              </p:ext>
            </p:extLst>
          </p:nvPr>
        </p:nvGraphicFramePr>
        <p:xfrm>
          <a:off x="258580" y="156010"/>
          <a:ext cx="11674839" cy="611832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130041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753">
                <a:tc rowSpan="8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Mise à jour de certaines documentations sur </a:t>
                      </a:r>
                      <a:r>
                        <a:rPr lang="fr-FR" sz="1400" b="0" dirty="0" err="1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NetByUs</a:t>
                      </a: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 Documentation 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795181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Recensement des dates d’acquisition et d’expiration des serveurs et nom de domaine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5982287"/>
                  </a:ext>
                </a:extLst>
              </a:tr>
              <a:tr h="467753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Suivi de vente d’un serveur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2142884"/>
                  </a:ext>
                </a:extLst>
              </a:tr>
              <a:tr h="467753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Documentations pour la sécurité des serveurs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2900099"/>
                  </a:ext>
                </a:extLst>
              </a:tr>
              <a:tr h="467753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Inventaire complet du matériel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60%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71991"/>
                  </a:ext>
                </a:extLst>
              </a:tr>
              <a:tr h="467753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Monitoring des serveurs NETBYUS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7458772"/>
                  </a:ext>
                </a:extLst>
              </a:tr>
              <a:tr h="467753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Sauvegardes des bases de données (SCDOGA, JPV, WAF, ADYK NETBYUS)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8879920"/>
                  </a:ext>
                </a:extLst>
              </a:tr>
              <a:tr h="467753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Recensement des besoins des départements (SG et Achats)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2869655"/>
                  </a:ext>
                </a:extLst>
              </a:tr>
              <a:tr h="918832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13754</TotalTime>
  <Words>113</Words>
  <Application>Microsoft Office PowerPoint</Application>
  <PresentationFormat>Grand écran</PresentationFormat>
  <Paragraphs>30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DES SEMAINE DU 19/01 AU 30/01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424</cp:revision>
  <dcterms:created xsi:type="dcterms:W3CDTF">2023-01-20T11:01:55Z</dcterms:created>
  <dcterms:modified xsi:type="dcterms:W3CDTF">2026-02-02T11:09:06Z</dcterms:modified>
</cp:coreProperties>
</file>