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05/08 au 09/08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05/08 au 09/08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549867"/>
              </p:ext>
            </p:extLst>
          </p:nvPr>
        </p:nvGraphicFramePr>
        <p:xfrm>
          <a:off x="266886" y="933856"/>
          <a:ext cx="11670073" cy="36250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0767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372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le serveur de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99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et utilisation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gitlab-runner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le serveur de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7500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CI sur le serveur de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672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CircleCI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Serveurs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en place des premières sécurités sur le serveur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552924"/>
                  </a:ext>
                </a:extLst>
              </a:tr>
              <a:tr h="4086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Perxo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-Lite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sur l’application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298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101</Words>
  <Application>Microsoft Office PowerPoint</Application>
  <PresentationFormat>Grand écran</PresentationFormat>
  <Paragraphs>36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05/08 au 09/08  DE L’ANNEE 2024</vt:lpstr>
      <vt:lpstr>Tâches effectuées la semaine 05/08 au 09/08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2024-08-12T09:01:13Z</dcterms:modified>
</cp:coreProperties>
</file>