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817"/>
    <a:srgbClr val="0072CE"/>
    <a:srgbClr val="B9B9B9"/>
    <a:srgbClr val="FFFFFF"/>
    <a:srgbClr val="2DA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137963-465C-48D0-BDED-6FA05CC93A6C}"/>
              </a:ext>
            </a:extLst>
          </p:cNvPr>
          <p:cNvSpPr txBox="1"/>
          <p:nvPr userDrawn="1"/>
        </p:nvSpPr>
        <p:spPr>
          <a:xfrm>
            <a:off x="10424161" y="6373870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2C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THEME</a:t>
            </a:r>
            <a:br>
              <a:rPr lang="fr-FR" sz="1200" b="1" dirty="0">
                <a:solidFill>
                  <a:srgbClr val="B9B9B9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200" b="1" dirty="0">
                <a:solidFill>
                  <a:srgbClr val="F0781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NETBYUS DAYS</a:t>
            </a:r>
            <a:endParaRPr lang="fr-FR" sz="1200" dirty="0">
              <a:solidFill>
                <a:srgbClr val="F0781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C9F08B-39CA-453E-89F6-0C6549C0E6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3" y="101415"/>
            <a:ext cx="1226196" cy="4376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E36F7C-7179-4063-BAE3-CB7485AC79E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07" y="206502"/>
            <a:ext cx="10057158" cy="1125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22D33-1A5F-4464-83ED-4AE1276B1F7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5" y="6639912"/>
            <a:ext cx="10077026" cy="1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2498701" y="2895681"/>
            <a:ext cx="7194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Poppins" panose="00000500000000000000" pitchFamily="2" charset="0"/>
                <a:cs typeface="Poppins" panose="00000500000000000000" pitchFamily="2" charset="0"/>
              </a:rPr>
              <a:t>TITRE DE VOTRE DOCUMENT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5179724" y="3603567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latin typeface="Poppins" panose="00000500000000000000" pitchFamily="2" charset="0"/>
                <a:cs typeface="Poppins" panose="00000500000000000000" pitchFamily="2" charset="0"/>
              </a:rPr>
              <a:t>SOUS TITRE</a:t>
            </a:r>
          </a:p>
        </p:txBody>
      </p: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89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1690787" y="3113529"/>
            <a:ext cx="881042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500" b="1" dirty="0">
                <a:latin typeface="Poppins" panose="00000500000000000000" pitchFamily="2" charset="0"/>
                <a:cs typeface="Poppins" panose="00000500000000000000" pitchFamily="2" charset="0"/>
              </a:rPr>
              <a:t>Présentation des membres d’équipes</a:t>
            </a:r>
          </a:p>
        </p:txBody>
      </p:sp>
    </p:spTree>
    <p:extLst>
      <p:ext uri="{BB962C8B-B14F-4D97-AF65-F5344CB8AC3E}">
        <p14:creationId xmlns:p14="http://schemas.microsoft.com/office/powerpoint/2010/main" val="67122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962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4355780" y="3113529"/>
            <a:ext cx="348044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500" b="1" dirty="0">
                <a:latin typeface="Poppins" panose="00000500000000000000" pitchFamily="2" charset="0"/>
                <a:cs typeface="Poppins" panose="00000500000000000000" pitchFamily="2" charset="0"/>
              </a:rPr>
              <a:t>Bilan annuelle</a:t>
            </a:r>
          </a:p>
        </p:txBody>
      </p:sp>
    </p:spTree>
    <p:extLst>
      <p:ext uri="{BB962C8B-B14F-4D97-AF65-F5344CB8AC3E}">
        <p14:creationId xmlns:p14="http://schemas.microsoft.com/office/powerpoint/2010/main" val="267159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842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4517683" y="3113529"/>
            <a:ext cx="315663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500" b="1" dirty="0">
                <a:latin typeface="Poppins" panose="00000500000000000000" pitchFamily="2" charset="0"/>
                <a:cs typeface="Poppins" panose="00000500000000000000" pitchFamily="2" charset="0"/>
              </a:rPr>
              <a:t>Perspectives</a:t>
            </a:r>
          </a:p>
        </p:txBody>
      </p:sp>
    </p:spTree>
    <p:extLst>
      <p:ext uri="{BB962C8B-B14F-4D97-AF65-F5344CB8AC3E}">
        <p14:creationId xmlns:p14="http://schemas.microsoft.com/office/powerpoint/2010/main" val="311835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9624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2802469" y="2767280"/>
            <a:ext cx="658706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500" b="1" dirty="0">
                <a:solidFill>
                  <a:srgbClr val="F0781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Sentiment d’appartenance,</a:t>
            </a:r>
          </a:p>
          <a:p>
            <a:pPr algn="ctr"/>
            <a:r>
              <a:rPr lang="fr-FR" sz="3500" b="1" dirty="0">
                <a:solidFill>
                  <a:srgbClr val="0072C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levier de performance</a:t>
            </a:r>
          </a:p>
        </p:txBody>
      </p:sp>
    </p:spTree>
    <p:extLst>
      <p:ext uri="{BB962C8B-B14F-4D97-AF65-F5344CB8AC3E}">
        <p14:creationId xmlns:p14="http://schemas.microsoft.com/office/powerpoint/2010/main" val="420637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91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4228340" y="3062588"/>
            <a:ext cx="373531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500" b="1" dirty="0">
                <a:latin typeface="Poppins" panose="00000500000000000000" pitchFamily="2" charset="0"/>
                <a:cs typeface="Poppins" panose="00000500000000000000" pitchFamily="2" charset="0"/>
              </a:rPr>
              <a:t>FORMULE DE FIN</a:t>
            </a:r>
          </a:p>
        </p:txBody>
      </p:sp>
    </p:spTree>
    <p:extLst>
      <p:ext uri="{BB962C8B-B14F-4D97-AF65-F5344CB8AC3E}">
        <p14:creationId xmlns:p14="http://schemas.microsoft.com/office/powerpoint/2010/main" val="34566378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22</Words>
  <Application>Microsoft Office PowerPoint</Application>
  <PresentationFormat>Grand écran</PresentationFormat>
  <Paragraphs>8</Paragraphs>
  <Slides>11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Poppins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akoum</cp:lastModifiedBy>
  <cp:revision>23</cp:revision>
  <dcterms:created xsi:type="dcterms:W3CDTF">2023-12-08T09:42:19Z</dcterms:created>
  <dcterms:modified xsi:type="dcterms:W3CDTF">2025-12-04T09:47:22Z</dcterms:modified>
</cp:coreProperties>
</file>