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3" r:id="rId3"/>
    <p:sldId id="262" r:id="rId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7817"/>
    <a:srgbClr val="2DA333"/>
    <a:srgbClr val="F0B050"/>
    <a:srgbClr val="F8CB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92714" autoAdjust="0"/>
  </p:normalViewPr>
  <p:slideViewPr>
    <p:cSldViewPr snapToGrid="0">
      <p:cViewPr varScale="1">
        <p:scale>
          <a:sx n="103" d="100"/>
          <a:sy n="103" d="100"/>
        </p:scale>
        <p:origin x="88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koumigornbu@gmail.com" userId="ee1ed487ac83d1d4" providerId="LiveId" clId="{A69CE0EB-87EC-4FC0-A845-87B9FA33825F}"/>
    <pc:docChg chg="custSel modSld">
      <pc:chgData name="akoumigornbu@gmail.com" userId="ee1ed487ac83d1d4" providerId="LiveId" clId="{A69CE0EB-87EC-4FC0-A845-87B9FA33825F}" dt="2023-09-08T09:21:29.884" v="0" actId="313"/>
      <pc:docMkLst>
        <pc:docMk/>
      </pc:docMkLst>
      <pc:sldChg chg="modSp mod">
        <pc:chgData name="akoumigornbu@gmail.com" userId="ee1ed487ac83d1d4" providerId="LiveId" clId="{A69CE0EB-87EC-4FC0-A845-87B9FA33825F}" dt="2023-09-08T09:21:29.884" v="0" actId="313"/>
        <pc:sldMkLst>
          <pc:docMk/>
          <pc:sldMk cId="4163464753" sldId="262"/>
        </pc:sldMkLst>
        <pc:spChg chg="mod">
          <ac:chgData name="akoumigornbu@gmail.com" userId="ee1ed487ac83d1d4" providerId="LiveId" clId="{A69CE0EB-87EC-4FC0-A845-87B9FA33825F}" dt="2023-09-08T09:21:29.884" v="0" actId="313"/>
          <ac:spMkLst>
            <pc:docMk/>
            <pc:sldMk cId="4163464753" sldId="262"/>
            <ac:spMk id="6" creationId="{34B3876F-29B8-4D27-81BB-70E6E1F380AF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10/03/2025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7395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10/03/2025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2150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10/03/2025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4498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10/03/2025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949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10/03/2025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1418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10/03/2025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1960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10/03/2025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790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10/03/2025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6771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10/03/2025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2067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10/03/2025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533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10/03/2025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6465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50FE65-91E6-447C-B858-012BFFE28D1A}" type="datetimeFigureOut">
              <a:rPr lang="fr-FR" smtClean="0"/>
              <a:t>10/03/2025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4658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711200" y="2364698"/>
            <a:ext cx="10871200" cy="2085975"/>
          </a:xfrm>
        </p:spPr>
        <p:txBody>
          <a:bodyPr>
            <a:normAutofit/>
          </a:bodyPr>
          <a:lstStyle/>
          <a:p>
            <a:r>
              <a:rPr lang="fr-FR" sz="4000" b="1" dirty="0">
                <a:latin typeface="Century Gothic" panose="020B0502020202020204" pitchFamily="34" charset="0"/>
              </a:rPr>
              <a:t>RAPPORT DES TACHES DE LA SEMAINE DU 03/03 au 07/03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 </a:t>
            </a:r>
            <a:r>
              <a:rPr lang="fr-FR" sz="4000" b="1" dirty="0">
                <a:latin typeface="Century Gothic" panose="020B0502020202020204" pitchFamily="34" charset="0"/>
              </a:rPr>
              <a:t>DE L’ANNEE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2025</a:t>
            </a:r>
            <a:endParaRPr lang="fr-FR" sz="4000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/>
          <p:cNvSpPr/>
          <p:nvPr/>
        </p:nvSpPr>
        <p:spPr>
          <a:xfrm>
            <a:off x="9297718" y="6257070"/>
            <a:ext cx="26468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>
              <a:defRPr/>
            </a:pPr>
            <a:r>
              <a:rPr lang="fr-FR" b="1" dirty="0">
                <a:latin typeface="Century Gothic" panose="020B0502020202020204" pitchFamily="34" charset="0"/>
              </a:rPr>
              <a:t>Grace Fanta KOUNOU</a:t>
            </a:r>
          </a:p>
        </p:txBody>
      </p:sp>
    </p:spTree>
    <p:extLst>
      <p:ext uri="{BB962C8B-B14F-4D97-AF65-F5344CB8AC3E}">
        <p14:creationId xmlns:p14="http://schemas.microsoft.com/office/powerpoint/2010/main" val="23019416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444499" y="116799"/>
            <a:ext cx="11492460" cy="715728"/>
          </a:xfrm>
        </p:spPr>
        <p:txBody>
          <a:bodyPr>
            <a:normAutofit fontScale="90000"/>
          </a:bodyPr>
          <a:lstStyle/>
          <a:p>
            <a:r>
              <a:rPr lang="fr-FR" sz="4000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Tâches effectuées la semaine</a:t>
            </a:r>
            <a:r>
              <a:rPr lang="fr-FR" sz="4000" b="1" dirty="0">
                <a:latin typeface="Century Gothic" panose="020B0502020202020204" pitchFamily="34" charset="0"/>
              </a:rPr>
              <a:t> </a:t>
            </a:r>
            <a:r>
              <a:rPr lang="fr-FR" sz="4000" dirty="0">
                <a:latin typeface="Century Gothic" panose="020B0502020202020204" pitchFamily="34" charset="0"/>
              </a:rPr>
              <a:t>03/03 au 07/03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2025</a:t>
            </a:r>
            <a:endParaRPr lang="fr-FR" sz="4000" dirty="0">
              <a:solidFill>
                <a:sysClr val="windowText" lastClr="000000"/>
              </a:solidFill>
            </a:endParaRPr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1225071"/>
              </p:ext>
            </p:extLst>
          </p:nvPr>
        </p:nvGraphicFramePr>
        <p:xfrm>
          <a:off x="266886" y="933855"/>
          <a:ext cx="11670073" cy="5373641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4373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58095">
                  <a:extLst>
                    <a:ext uri="{9D8B030D-6E8A-4147-A177-3AD203B41FA5}">
                      <a16:colId xmlns:a16="http://schemas.microsoft.com/office/drawing/2014/main" val="1865473340"/>
                    </a:ext>
                  </a:extLst>
                </a:gridCol>
                <a:gridCol w="7382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36356">
                  <a:extLst>
                    <a:ext uri="{9D8B030D-6E8A-4147-A177-3AD203B41FA5}">
                      <a16:colId xmlns:a16="http://schemas.microsoft.com/office/drawing/2014/main" val="572724507"/>
                    </a:ext>
                  </a:extLst>
                </a:gridCol>
              </a:tblGrid>
              <a:tr h="775950">
                <a:tc>
                  <a:txBody>
                    <a:bodyPr/>
                    <a:lstStyle/>
                    <a:p>
                      <a:pPr algn="l"/>
                      <a:r>
                        <a:rPr lang="fr-FR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PROJET</a:t>
                      </a: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TACHES EFFECTUEES</a:t>
                      </a:r>
                      <a:endParaRPr lang="fr-FR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%</a:t>
                      </a: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Statut</a:t>
                      </a:r>
                      <a:endParaRPr lang="fr-FR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45145">
                <a:tc row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VPN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Recherches sur l’architecture à adopter pour la mise en place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En</a:t>
                      </a:r>
                      <a:r>
                        <a:rPr lang="fr-FR" sz="1400" b="0" baseline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 cours 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14006"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Tests de mise en place en virtuel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En</a:t>
                      </a:r>
                      <a:r>
                        <a:rPr lang="fr-FR" sz="1400" b="0" baseline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 cours 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1947734"/>
                  </a:ext>
                </a:extLst>
              </a:tr>
              <a:tr h="624632">
                <a:tc>
                  <a:txBody>
                    <a:bodyPr/>
                    <a:lstStyle/>
                    <a:p>
                      <a:pPr algn="l"/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Zabbix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Configuration de </a:t>
                      </a:r>
                      <a:r>
                        <a:rPr lang="fr-FR" sz="1400" b="0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mattermost</a:t>
                      </a: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 sur </a:t>
                      </a:r>
                      <a:r>
                        <a:rPr lang="fr-FR" sz="1400" b="0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zabbix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En</a:t>
                      </a:r>
                      <a:r>
                        <a:rPr lang="fr-FR" sz="1400" b="0" baseline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 cours 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70463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BU Infra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Proposition de serveurs et caractéristiques sur une période donnée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En attente de validation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704636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Inventaire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Mise à jour des attributions de matériels sur </a:t>
                      </a:r>
                      <a:r>
                        <a:rPr lang="fr-FR" sz="1400" b="0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iTop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100%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Fini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5366359"/>
                  </a:ext>
                </a:extLst>
              </a:tr>
              <a:tr h="704636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Attribution de nouveaux écrans à des collaborateurs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100%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Fini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48927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7784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4765843"/>
              </p:ext>
            </p:extLst>
          </p:nvPr>
        </p:nvGraphicFramePr>
        <p:xfrm>
          <a:off x="266700" y="416263"/>
          <a:ext cx="11658600" cy="325540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59090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495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3657">
                <a:tc>
                  <a:txBody>
                    <a:bodyPr/>
                    <a:lstStyle/>
                    <a:p>
                      <a:r>
                        <a:rPr lang="fr-FR" b="1" dirty="0">
                          <a:latin typeface="Century Gothic" panose="020B0502020202020204" pitchFamily="34" charset="0"/>
                        </a:rPr>
                        <a:t>FAITS MARQUANT</a:t>
                      </a:r>
                      <a:endParaRPr lang="fr-FR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Century Gothic" panose="020B0502020202020204" pitchFamily="34" charset="0"/>
                        </a:rPr>
                        <a:t>SUGGESTION </a:t>
                      </a:r>
                    </a:p>
                  </a:txBody>
                  <a:tcPr>
                    <a:solidFill>
                      <a:srgbClr val="2DA3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0812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4228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Cambria" panose="02040503050406030204" pitchFamily="18" charset="0"/>
                          <a:cs typeface="+mn-cs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08654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346475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9215</TotalTime>
  <Words>106</Words>
  <Application>Microsoft Office PowerPoint</Application>
  <PresentationFormat>Grand écran</PresentationFormat>
  <Paragraphs>33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9" baseType="lpstr">
      <vt:lpstr>Arial</vt:lpstr>
      <vt:lpstr>Calibri</vt:lpstr>
      <vt:lpstr>Calibri Light</vt:lpstr>
      <vt:lpstr>Cambria</vt:lpstr>
      <vt:lpstr>Century Gothic</vt:lpstr>
      <vt:lpstr>Thème Office</vt:lpstr>
      <vt:lpstr>RAPPORT DES TACHES DE LA SEMAINE DU 03/03 au 07/03  DE L’ANNEE 2025</vt:lpstr>
      <vt:lpstr>Tâches effectuées la semaine 03/03 au 07/03 2025</vt:lpstr>
      <vt:lpstr>Présentation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12017</dc:creator>
  <cp:lastModifiedBy>Lenovo</cp:lastModifiedBy>
  <cp:revision>207</cp:revision>
  <dcterms:created xsi:type="dcterms:W3CDTF">2023-01-20T11:01:55Z</dcterms:created>
  <dcterms:modified xsi:type="dcterms:W3CDTF">2025-03-10T11:05:56Z</dcterms:modified>
</cp:coreProperties>
</file>