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3" r:id="rId3"/>
    <p:sldId id="264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2DA333"/>
    <a:srgbClr val="F07817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249" autoAdjust="0"/>
  </p:normalViewPr>
  <p:slideViewPr>
    <p:cSldViewPr snapToGrid="0">
      <p:cViewPr varScale="1">
        <p:scale>
          <a:sx n="98" d="100"/>
          <a:sy n="98" d="100"/>
        </p:scale>
        <p:origin x="10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25/08/2025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2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25/08/2025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25/08/2025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25/08/2025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25/08/2025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25/08/2025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25/08/2025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25/08/2025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586578" cy="2085975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Century Gothic" panose="020B0502020202020204" pitchFamily="34" charset="0"/>
              </a:rPr>
              <a:t>RAPPORT DES TACHES DE LA SEMAINE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DU 18/08 AU 22/08 </a:t>
            </a:r>
            <a:r>
              <a:rPr lang="fr-FR" sz="4000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rgbClr val="0072C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solidFill>
                  <a:srgbClr val="F07817"/>
                </a:solidFill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921641"/>
              </p:ext>
            </p:extLst>
          </p:nvPr>
        </p:nvGraphicFramePr>
        <p:xfrm>
          <a:off x="258580" y="156011"/>
          <a:ext cx="11674839" cy="512073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1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010">
                  <a:extLst>
                    <a:ext uri="{9D8B030D-6E8A-4147-A177-3AD203B41FA5}">
                      <a16:colId xmlns:a16="http://schemas.microsoft.com/office/drawing/2014/main" val="3633929118"/>
                    </a:ext>
                  </a:extLst>
                </a:gridCol>
                <a:gridCol w="744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7502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1865674">
                <a:tc>
                  <a:txBody>
                    <a:bodyPr/>
                    <a:lstStyle/>
                    <a:p>
                      <a:pPr algn="l"/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TACHES EFFECTUEES</a:t>
                      </a:r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%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Statut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9907">
                <a:tc rowSpan="3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Script de backup pour </a:t>
                      </a:r>
                      <a:r>
                        <a:rPr lang="fr-FR" sz="14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Adyk</a:t>
                      </a:r>
                      <a:endParaRPr lang="fr-FR" sz="14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2DA333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Fini</a:t>
                      </a:r>
                      <a:endParaRPr lang="fr-FR" sz="1400" dirty="0">
                        <a:solidFill>
                          <a:srgbClr val="F07817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6443299"/>
                  </a:ext>
                </a:extLst>
              </a:tr>
              <a:tr h="62750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Migration des données (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Mattermost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,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Jitsi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, GLPI,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LimeSurvey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2DA333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Fini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6498941"/>
                  </a:ext>
                </a:extLst>
              </a:tr>
              <a:tr h="62750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Ansible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4036795"/>
                  </a:ext>
                </a:extLst>
              </a:tr>
              <a:tr h="1140136">
                <a:tc gridSpan="4">
                  <a:txBody>
                    <a:bodyPr/>
                    <a:lstStyle/>
                    <a:p>
                      <a:endParaRPr lang="fr-FR" sz="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1077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66700" y="548238"/>
          <a:ext cx="11658600" cy="32554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9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8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/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SUGGESTION 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5066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13746</TotalTime>
  <Words>50</Words>
  <Application>Microsoft Office PowerPoint</Application>
  <PresentationFormat>Grand écran</PresentationFormat>
  <Paragraphs>16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Century Gothic</vt:lpstr>
      <vt:lpstr>Poppins</vt:lpstr>
      <vt:lpstr>Wingdings</vt:lpstr>
      <vt:lpstr>Thème Office</vt:lpstr>
      <vt:lpstr>RAPPORT DES TACHES DE LA SEMAINE DU 18/08 AU 22/08 DE L’ANNEE 2025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421</cp:revision>
  <dcterms:created xsi:type="dcterms:W3CDTF">2023-01-20T11:01:55Z</dcterms:created>
  <dcterms:modified xsi:type="dcterms:W3CDTF">2025-08-25T09:03:40Z</dcterms:modified>
</cp:coreProperties>
</file>