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06/08/2025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04/08 AU 08/08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1795"/>
              </p:ext>
            </p:extLst>
          </p:nvPr>
        </p:nvGraphicFramePr>
        <p:xfrm>
          <a:off x="258580" y="156012"/>
          <a:ext cx="11674839" cy="580798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564526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190">
                <a:tc rowSpan="6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Mettre sur </a:t>
                      </a:r>
                      <a:r>
                        <a:rPr lang="fr-FR" sz="14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WikiJS</a:t>
                      </a: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la documentation des installations des outils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57393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Finaliser les recherches sur la documentation des backups des outils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7259076"/>
                  </a:ext>
                </a:extLst>
              </a:tr>
              <a:tr h="5262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Mettre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WikiJs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 la documentation des backups des outils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5262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Renseigner tous les mots de passe sur </a:t>
                      </a:r>
                      <a:r>
                        <a:rPr lang="fr-FR" sz="1400" b="0" dirty="0" err="1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Passbolt</a:t>
                      </a:r>
                      <a:endParaRPr lang="fr-FR" sz="1400" b="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5429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Finaliser la procédure de renouvellement de serveur pour ESGIS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212909"/>
                  </a:ext>
                </a:extLst>
              </a:tr>
              <a:tr h="542900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Ansible</a:t>
                      </a:r>
                      <a:endParaRPr lang="fr-FR" sz="1400" b="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 cours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8697961"/>
                  </a:ext>
                </a:extLst>
              </a:tr>
              <a:tr h="956101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13726</TotalTime>
  <Words>86</Words>
  <Application>Microsoft Office PowerPoint</Application>
  <PresentationFormat>Grand écran</PresentationFormat>
  <Paragraphs>24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04/08 AU 08/08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420</cp:revision>
  <dcterms:created xsi:type="dcterms:W3CDTF">2023-01-20T11:01:55Z</dcterms:created>
  <dcterms:modified xsi:type="dcterms:W3CDTF">2025-08-06T15:41:51Z</dcterms:modified>
</cp:coreProperties>
</file>