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24/05/2024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20/05 au 24/05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20/05 au 24/05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885063"/>
              </p:ext>
            </p:extLst>
          </p:nvPr>
        </p:nvGraphicFramePr>
        <p:xfrm>
          <a:off x="266886" y="933856"/>
          <a:ext cx="11670073" cy="35336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38971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entury Gothic" panose="020B0502020202020204" pitchFamily="34" charset="0"/>
                        </a:rPr>
                        <a:t>Statut</a:t>
                      </a:r>
                      <a:endParaRPr lang="fr-FR" dirty="0"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8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Outil de formulaire </a:t>
                      </a: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LimeSurvey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en production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LimeSurvey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88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du guide d’utilisation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034681"/>
                  </a:ext>
                </a:extLst>
              </a:tr>
              <a:tr h="313714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Outil de gestionnaire de mots de passe </a:t>
                      </a: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Bitwarden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en production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Bitwarden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Arrêt momentané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8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 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Notion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Dockerfile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57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 technique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Changement de matériels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942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9159</TotalTime>
  <Words>87</Words>
  <Application>Microsoft Office PowerPoint</Application>
  <PresentationFormat>Grand écran</PresentationFormat>
  <Paragraphs>32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Thème Office</vt:lpstr>
      <vt:lpstr>RAPPORT DES TACHES DE LA SEMAINE DU 20/05 au 24/05  DE L’ANNEE 2024</vt:lpstr>
      <vt:lpstr>Tâches effectuées la semaine 20/05 au 24/05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2024-05-24T14:18:03Z</dcterms:modified>
</cp:coreProperties>
</file>