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10/11/2025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03/11 AU 07/11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095465"/>
              </p:ext>
            </p:extLst>
          </p:nvPr>
        </p:nvGraphicFramePr>
        <p:xfrm>
          <a:off x="258580" y="156012"/>
          <a:ext cx="11674839" cy="429416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564526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105">
                <a:tc rowSpan="3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Travaux pratique sur Ansible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5262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Révision et validation des documentations de la DSI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52621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Proposition d’application pour la gestion des </a:t>
                      </a:r>
                      <a:r>
                        <a:rPr lang="fr-FR" sz="1400" b="0" dirty="0" err="1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daily</a:t>
                      </a: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 meetings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956101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13724</TotalTime>
  <Words>50</Words>
  <Application>Microsoft Office PowerPoint</Application>
  <PresentationFormat>Grand écran</PresentationFormat>
  <Paragraphs>14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03/11 AU 07/11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418</cp:revision>
  <dcterms:created xsi:type="dcterms:W3CDTF">2023-01-20T11:01:55Z</dcterms:created>
  <dcterms:modified xsi:type="dcterms:W3CDTF">2025-11-10T09:00:07Z</dcterms:modified>
</cp:coreProperties>
</file>