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12/07/2024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12/07/2024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12/07/2024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12/07/2024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12/07/2024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12/07/2024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12/07/2024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08/07 au 12/07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08/07 au 12/07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2601492"/>
              </p:ext>
            </p:extLst>
          </p:nvPr>
        </p:nvGraphicFramePr>
        <p:xfrm>
          <a:off x="266886" y="933856"/>
          <a:ext cx="11670073" cy="451522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1037354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354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CI/CD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Tests pour le déploiement en production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5059"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Internet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Configuration point d’accès avec une connexion filaire au rez-de-chaussée et 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792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Politiques DSI</a:t>
                      </a:r>
                    </a:p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Lecture des politiques rédigées en instance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4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attente 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9161</TotalTime>
  <Words>72</Words>
  <Application>Microsoft Office PowerPoint</Application>
  <PresentationFormat>Grand écran</PresentationFormat>
  <Paragraphs>24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08/07 au 12/07  DE L’ANNEE 2024</vt:lpstr>
      <vt:lpstr>Tâches effectuées la semaine 08/07 au 12/07 2024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206</cp:revision>
  <dcterms:created xsi:type="dcterms:W3CDTF">2023-01-20T11:01:55Z</dcterms:created>
  <dcterms:modified xsi:type="dcterms:W3CDTF">2024-07-12T16:46:41Z</dcterms:modified>
</cp:coreProperties>
</file>